
<file path=[Content_Types].xml><?xml version="1.0" encoding="utf-8"?>
<Types xmlns="http://schemas.openxmlformats.org/package/2006/content-types">
  <Default Extension="fntdata" ContentType="application/x-fontdata"/>
  <Default Extension="jfif"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47"/>
  </p:notesMasterIdLst>
  <p:sldIdLst>
    <p:sldId id="256" r:id="rId2"/>
    <p:sldId id="258" r:id="rId3"/>
    <p:sldId id="351" r:id="rId4"/>
    <p:sldId id="302" r:id="rId5"/>
    <p:sldId id="262" r:id="rId6"/>
    <p:sldId id="305" r:id="rId7"/>
    <p:sldId id="263" r:id="rId8"/>
    <p:sldId id="307" r:id="rId9"/>
    <p:sldId id="259" r:id="rId10"/>
    <p:sldId id="309" r:id="rId11"/>
    <p:sldId id="310" r:id="rId12"/>
    <p:sldId id="311" r:id="rId13"/>
    <p:sldId id="315" r:id="rId14"/>
    <p:sldId id="314" r:id="rId15"/>
    <p:sldId id="313" r:id="rId16"/>
    <p:sldId id="316" r:id="rId17"/>
    <p:sldId id="318" r:id="rId18"/>
    <p:sldId id="317" r:id="rId19"/>
    <p:sldId id="319" r:id="rId20"/>
    <p:sldId id="320" r:id="rId21"/>
    <p:sldId id="321" r:id="rId22"/>
    <p:sldId id="322" r:id="rId23"/>
    <p:sldId id="323" r:id="rId24"/>
    <p:sldId id="324" r:id="rId25"/>
    <p:sldId id="325" r:id="rId26"/>
    <p:sldId id="326" r:id="rId27"/>
    <p:sldId id="328" r:id="rId28"/>
    <p:sldId id="329" r:id="rId29"/>
    <p:sldId id="345" r:id="rId30"/>
    <p:sldId id="346" r:id="rId31"/>
    <p:sldId id="347" r:id="rId32"/>
    <p:sldId id="348" r:id="rId33"/>
    <p:sldId id="330" r:id="rId34"/>
    <p:sldId id="333" r:id="rId35"/>
    <p:sldId id="334" r:id="rId36"/>
    <p:sldId id="335" r:id="rId37"/>
    <p:sldId id="336" r:id="rId38"/>
    <p:sldId id="337" r:id="rId39"/>
    <p:sldId id="338" r:id="rId40"/>
    <p:sldId id="339" r:id="rId41"/>
    <p:sldId id="340" r:id="rId42"/>
    <p:sldId id="341" r:id="rId43"/>
    <p:sldId id="342" r:id="rId44"/>
    <p:sldId id="344" r:id="rId45"/>
    <p:sldId id="275" r:id="rId46"/>
  </p:sldIdLst>
  <p:sldSz cx="9144000" cy="5143500" type="screen16x9"/>
  <p:notesSz cx="6858000" cy="9144000"/>
  <p:embeddedFontLst>
    <p:embeddedFont>
      <p:font typeface="Anaheim" panose="020B0604020202020204" charset="0"/>
      <p:regular r:id="rId48"/>
    </p:embeddedFont>
    <p:embeddedFont>
      <p:font typeface="Hanken Grotesk" panose="020B0604020202020204" charset="0"/>
      <p:regular r:id="rId49"/>
      <p:bold r:id="rId50"/>
      <p:italic r:id="rId51"/>
      <p:boldItalic r:id="rId52"/>
    </p:embeddedFont>
    <p:embeddedFont>
      <p:font typeface="Nunito Light" pitchFamily="2" charset="0"/>
      <p:regular r:id="rId53"/>
      <p:italic r:id="rId54"/>
    </p:embeddedFont>
    <p:embeddedFont>
      <p:font typeface="Raleway Black" panose="020F0502020204030204" pitchFamily="2" charset="0"/>
      <p:bold r:id="rId55"/>
      <p:boldItalic r:id="rId56"/>
    </p:embeddedFont>
    <p:embeddedFont>
      <p:font typeface="Raleway ExtraBold" panose="020F0502020204030204" pitchFamily="2" charset="0"/>
      <p:bold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0E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E96D8D-C6BA-4896-BA3E-9257A5835641}">
  <a:tblStyle styleId="{1CE96D8D-C6BA-4896-BA3E-9257A583564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72CBBF9-46F5-4E03-A3B6-97686F3DCB9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9" autoAdjust="0"/>
    <p:restoredTop sz="92697" autoAdjust="0"/>
  </p:normalViewPr>
  <p:slideViewPr>
    <p:cSldViewPr snapToGrid="0">
      <p:cViewPr varScale="1">
        <p:scale>
          <a:sx n="101" d="100"/>
          <a:sy n="101" d="100"/>
        </p:scale>
        <p:origin x="86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font" Target="fonts/font11.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7.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hdphoto2.wdp>
</file>

<file path=ppt/media/image1.png>
</file>

<file path=ppt/media/image10.jpeg>
</file>

<file path=ppt/media/image11.jpeg>
</file>

<file path=ppt/media/image12.jpg>
</file>

<file path=ppt/media/image13.png>
</file>

<file path=ppt/media/image14.png>
</file>

<file path=ppt/media/image15.jpg>
</file>

<file path=ppt/media/image16.png>
</file>

<file path=ppt/media/image17.jfif>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2576a45fa49_2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2576a45fa49_2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2184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2576a45fa49_2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2576a45fa49_2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32943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6661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2101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3795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46508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29991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23362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85032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0113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98367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49800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2576a45fa49_2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2576a45fa49_2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889560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79180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67675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81619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08213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80748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9086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6314921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84622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2052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02809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29483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24126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6993649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9686763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86660598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5903149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042295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47085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78775957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9477884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6371795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70164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8253252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
        <p:cNvGrpSpPr/>
        <p:nvPr/>
      </p:nvGrpSpPr>
      <p:grpSpPr>
        <a:xfrm>
          <a:off x="0" y="0"/>
          <a:ext cx="0" cy="0"/>
          <a:chOff x="0" y="0"/>
          <a:chExt cx="0" cy="0"/>
        </a:xfrm>
      </p:grpSpPr>
      <p:sp>
        <p:nvSpPr>
          <p:cNvPr id="1202" name="Google Shape;1202;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3" name="Google Shape;1203;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31739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9590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15975" y="1999150"/>
            <a:ext cx="4384800" cy="1698900"/>
          </a:xfrm>
          <a:prstGeom prst="rect">
            <a:avLst/>
          </a:prstGeom>
          <a:noFill/>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115975" y="3719650"/>
            <a:ext cx="4384800" cy="3789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7612300" y="-540750"/>
            <a:ext cx="1111343" cy="1111343"/>
            <a:chOff x="8307725" y="278700"/>
            <a:chExt cx="1111343" cy="1111343"/>
          </a:xfrm>
        </p:grpSpPr>
        <p:sp>
          <p:nvSpPr>
            <p:cNvPr id="12" name="Google Shape;12;p2"/>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8208698" y="2109319"/>
            <a:ext cx="1160062" cy="247278"/>
            <a:chOff x="8208698" y="2109319"/>
            <a:chExt cx="1160062" cy="247278"/>
          </a:xfrm>
        </p:grpSpPr>
        <p:sp>
          <p:nvSpPr>
            <p:cNvPr id="15" name="Google Shape;15;p2"/>
            <p:cNvSpPr/>
            <p:nvPr/>
          </p:nvSpPr>
          <p:spPr>
            <a:xfrm rot="5400000">
              <a:off x="8424637" y="189337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8917458" y="190529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rot="5400000" flipH="1">
            <a:off x="6277862" y="5350755"/>
            <a:ext cx="4486819" cy="625122"/>
            <a:chOff x="-78438" y="4073905"/>
            <a:chExt cx="4486819" cy="625122"/>
          </a:xfrm>
        </p:grpSpPr>
        <p:cxnSp>
          <p:nvCxnSpPr>
            <p:cNvPr id="18" name="Google Shape;18;p2"/>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19" name="Google Shape;19;p2"/>
            <p:cNvCxnSpPr/>
            <p:nvPr/>
          </p:nvCxnSpPr>
          <p:spPr>
            <a:xfrm rot="-5400000">
              <a:off x="3788541" y="4241677"/>
              <a:ext cx="464100" cy="450600"/>
            </a:xfrm>
            <a:prstGeom prst="straightConnector1">
              <a:avLst/>
            </a:prstGeom>
            <a:noFill/>
            <a:ln w="9525" cap="flat" cmpd="sng">
              <a:solidFill>
                <a:schemeClr val="accent1"/>
              </a:solidFill>
              <a:prstDash val="solid"/>
              <a:round/>
              <a:headEnd type="none" w="med" len="med"/>
              <a:tailEnd type="none" w="med" len="med"/>
            </a:ln>
          </p:spPr>
        </p:cxnSp>
        <p:sp>
          <p:nvSpPr>
            <p:cNvPr id="20" name="Google Shape;20;p2"/>
            <p:cNvSpPr/>
            <p:nvPr/>
          </p:nvSpPr>
          <p:spPr>
            <a:xfrm>
              <a:off x="4214956" y="40739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rot="-5400000">
            <a:off x="8388339" y="1273396"/>
            <a:ext cx="493321" cy="357312"/>
            <a:chOff x="1722354" y="229144"/>
            <a:chExt cx="1748744" cy="1266614"/>
          </a:xfrm>
        </p:grpSpPr>
        <p:sp>
          <p:nvSpPr>
            <p:cNvPr id="22" name="Google Shape;22;p2"/>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19"/>
        <p:cNvGrpSpPr/>
        <p:nvPr/>
      </p:nvGrpSpPr>
      <p:grpSpPr>
        <a:xfrm>
          <a:off x="0" y="0"/>
          <a:ext cx="0" cy="0"/>
          <a:chOff x="0" y="0"/>
          <a:chExt cx="0" cy="0"/>
        </a:xfrm>
      </p:grpSpPr>
      <p:sp>
        <p:nvSpPr>
          <p:cNvPr id="320" name="Google Shape;32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1" name="Google Shape;321;p13"/>
          <p:cNvSpPr txBox="1">
            <a:spLocks noGrp="1"/>
          </p:cNvSpPr>
          <p:nvPr>
            <p:ph type="title" idx="2" hasCustomPrompt="1"/>
          </p:nvPr>
        </p:nvSpPr>
        <p:spPr>
          <a:xfrm>
            <a:off x="3177356" y="1199529"/>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2" name="Google Shape;322;p13"/>
          <p:cNvSpPr txBox="1">
            <a:spLocks noGrp="1"/>
          </p:cNvSpPr>
          <p:nvPr>
            <p:ph type="title" idx="3" hasCustomPrompt="1"/>
          </p:nvPr>
        </p:nvSpPr>
        <p:spPr>
          <a:xfrm>
            <a:off x="3177356" y="2902621"/>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3" name="Google Shape;323;p13"/>
          <p:cNvSpPr txBox="1">
            <a:spLocks noGrp="1"/>
          </p:cNvSpPr>
          <p:nvPr>
            <p:ph type="title" idx="4" hasCustomPrompt="1"/>
          </p:nvPr>
        </p:nvSpPr>
        <p:spPr>
          <a:xfrm>
            <a:off x="3177356" y="1767226"/>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4" name="Google Shape;324;p13"/>
          <p:cNvSpPr txBox="1">
            <a:spLocks noGrp="1"/>
          </p:cNvSpPr>
          <p:nvPr>
            <p:ph type="title" idx="5" hasCustomPrompt="1"/>
          </p:nvPr>
        </p:nvSpPr>
        <p:spPr>
          <a:xfrm>
            <a:off x="3177356" y="3470319"/>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5" name="Google Shape;325;p13"/>
          <p:cNvSpPr txBox="1">
            <a:spLocks noGrp="1"/>
          </p:cNvSpPr>
          <p:nvPr>
            <p:ph type="title" idx="6" hasCustomPrompt="1"/>
          </p:nvPr>
        </p:nvSpPr>
        <p:spPr>
          <a:xfrm>
            <a:off x="3177356" y="2334924"/>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6" name="Google Shape;326;p13"/>
          <p:cNvSpPr txBox="1">
            <a:spLocks noGrp="1"/>
          </p:cNvSpPr>
          <p:nvPr>
            <p:ph type="title" idx="7" hasCustomPrompt="1"/>
          </p:nvPr>
        </p:nvSpPr>
        <p:spPr>
          <a:xfrm>
            <a:off x="3177356" y="4038016"/>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7" name="Google Shape;327;p13"/>
          <p:cNvSpPr txBox="1">
            <a:spLocks noGrp="1"/>
          </p:cNvSpPr>
          <p:nvPr>
            <p:ph type="subTitle" idx="1"/>
          </p:nvPr>
        </p:nvSpPr>
        <p:spPr>
          <a:xfrm>
            <a:off x="4010944" y="1201329"/>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28" name="Google Shape;328;p13"/>
          <p:cNvSpPr txBox="1">
            <a:spLocks noGrp="1"/>
          </p:cNvSpPr>
          <p:nvPr>
            <p:ph type="subTitle" idx="8"/>
          </p:nvPr>
        </p:nvSpPr>
        <p:spPr>
          <a:xfrm>
            <a:off x="4010944" y="1769028"/>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29" name="Google Shape;329;p13"/>
          <p:cNvSpPr txBox="1">
            <a:spLocks noGrp="1"/>
          </p:cNvSpPr>
          <p:nvPr>
            <p:ph type="subTitle" idx="9"/>
          </p:nvPr>
        </p:nvSpPr>
        <p:spPr>
          <a:xfrm>
            <a:off x="4010944" y="2336727"/>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30" name="Google Shape;330;p13"/>
          <p:cNvSpPr txBox="1">
            <a:spLocks noGrp="1"/>
          </p:cNvSpPr>
          <p:nvPr>
            <p:ph type="subTitle" idx="13"/>
          </p:nvPr>
        </p:nvSpPr>
        <p:spPr>
          <a:xfrm>
            <a:off x="4010941" y="2904427"/>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31" name="Google Shape;331;p13"/>
          <p:cNvSpPr txBox="1">
            <a:spLocks noGrp="1"/>
          </p:cNvSpPr>
          <p:nvPr>
            <p:ph type="subTitle" idx="14"/>
          </p:nvPr>
        </p:nvSpPr>
        <p:spPr>
          <a:xfrm>
            <a:off x="4010941" y="3472126"/>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32" name="Google Shape;332;p13"/>
          <p:cNvSpPr txBox="1">
            <a:spLocks noGrp="1"/>
          </p:cNvSpPr>
          <p:nvPr>
            <p:ph type="subTitle" idx="15"/>
          </p:nvPr>
        </p:nvSpPr>
        <p:spPr>
          <a:xfrm>
            <a:off x="4010941" y="4039825"/>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333" name="Google Shape;333;p13"/>
          <p:cNvGrpSpPr/>
          <p:nvPr/>
        </p:nvGrpSpPr>
        <p:grpSpPr>
          <a:xfrm>
            <a:off x="377427" y="204425"/>
            <a:ext cx="8916117" cy="4541546"/>
            <a:chOff x="377427" y="204425"/>
            <a:chExt cx="8916117" cy="4541546"/>
          </a:xfrm>
        </p:grpSpPr>
        <p:grpSp>
          <p:nvGrpSpPr>
            <p:cNvPr id="334" name="Google Shape;334;p13"/>
            <p:cNvGrpSpPr/>
            <p:nvPr/>
          </p:nvGrpSpPr>
          <p:grpSpPr>
            <a:xfrm>
              <a:off x="377427" y="3968227"/>
              <a:ext cx="200266" cy="777744"/>
              <a:chOff x="8153327" y="353177"/>
              <a:chExt cx="200266" cy="777744"/>
            </a:xfrm>
          </p:grpSpPr>
          <p:sp>
            <p:nvSpPr>
              <p:cNvPr id="335" name="Google Shape;335;p13"/>
              <p:cNvSpPr/>
              <p:nvPr/>
            </p:nvSpPr>
            <p:spPr>
              <a:xfrm rot="10800000">
                <a:off x="8153327" y="6559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rot="10800000">
                <a:off x="8310477" y="35317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13"/>
            <p:cNvGrpSpPr/>
            <p:nvPr/>
          </p:nvGrpSpPr>
          <p:grpSpPr>
            <a:xfrm rot="-5400000">
              <a:off x="8807027" y="2115202"/>
              <a:ext cx="206891" cy="766144"/>
              <a:chOff x="8650702" y="1651177"/>
              <a:chExt cx="206891" cy="766144"/>
            </a:xfrm>
          </p:grpSpPr>
          <p:sp>
            <p:nvSpPr>
              <p:cNvPr id="338" name="Google Shape;338;p13"/>
              <p:cNvSpPr/>
              <p:nvPr/>
            </p:nvSpPr>
            <p:spPr>
              <a:xfrm rot="10800000">
                <a:off x="8650702" y="165117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rot="10800000">
                <a:off x="8814477" y="19423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13"/>
            <p:cNvGrpSpPr/>
            <p:nvPr/>
          </p:nvGrpSpPr>
          <p:grpSpPr>
            <a:xfrm>
              <a:off x="7437187" y="204425"/>
              <a:ext cx="862215" cy="240599"/>
              <a:chOff x="6903462" y="1158900"/>
              <a:chExt cx="862215" cy="240599"/>
            </a:xfrm>
          </p:grpSpPr>
          <p:sp>
            <p:nvSpPr>
              <p:cNvPr id="341" name="Google Shape;341;p13"/>
              <p:cNvSpPr/>
              <p:nvPr/>
            </p:nvSpPr>
            <p:spPr>
              <a:xfrm flipH="1">
                <a:off x="6903462" y="1158900"/>
                <a:ext cx="240599" cy="240599"/>
              </a:xfrm>
              <a:custGeom>
                <a:avLst/>
                <a:gdLst/>
                <a:ahLst/>
                <a:cxnLst/>
                <a:rect l="l" t="t" r="r" b="b"/>
                <a:pathLst>
                  <a:path w="1784" h="1784" fill="none" extrusionOk="0">
                    <a:moveTo>
                      <a:pt x="1783" y="906"/>
                    </a:moveTo>
                    <a:cubicBezTo>
                      <a:pt x="1783" y="1392"/>
                      <a:pt x="1392" y="1783"/>
                      <a:pt x="877" y="1783"/>
                    </a:cubicBezTo>
                    <a:cubicBezTo>
                      <a:pt x="392" y="1783"/>
                      <a:pt x="0" y="1392"/>
                      <a:pt x="0" y="906"/>
                    </a:cubicBezTo>
                    <a:cubicBezTo>
                      <a:pt x="0" y="428"/>
                      <a:pt x="392" y="0"/>
                      <a:pt x="877" y="0"/>
                    </a:cubicBezTo>
                    <a:cubicBezTo>
                      <a:pt x="1392" y="0"/>
                      <a:pt x="1783" y="428"/>
                      <a:pt x="1783" y="906"/>
                    </a:cubicBezTo>
                    <a:close/>
                  </a:path>
                </a:pathLst>
              </a:custGeom>
              <a:noFill/>
              <a:ln w="597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rot="5400000" flipH="1">
                <a:off x="7506622" y="10417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 name="Google Shape;343;p13"/>
          <p:cNvGrpSpPr/>
          <p:nvPr/>
        </p:nvGrpSpPr>
        <p:grpSpPr>
          <a:xfrm>
            <a:off x="-556748" y="-57000"/>
            <a:ext cx="10429656" cy="3378450"/>
            <a:chOff x="-556748" y="-57000"/>
            <a:chExt cx="10429656" cy="3378450"/>
          </a:xfrm>
        </p:grpSpPr>
        <p:grpSp>
          <p:nvGrpSpPr>
            <p:cNvPr id="344" name="Google Shape;344;p13"/>
            <p:cNvGrpSpPr/>
            <p:nvPr/>
          </p:nvGrpSpPr>
          <p:grpSpPr>
            <a:xfrm flipH="1">
              <a:off x="8221607" y="1714746"/>
              <a:ext cx="493321" cy="357312"/>
              <a:chOff x="1722354" y="229144"/>
              <a:chExt cx="1748744" cy="1266614"/>
            </a:xfrm>
          </p:grpSpPr>
          <p:sp>
            <p:nvSpPr>
              <p:cNvPr id="345" name="Google Shape;345;p13"/>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13"/>
            <p:cNvSpPr/>
            <p:nvPr/>
          </p:nvSpPr>
          <p:spPr>
            <a:xfrm>
              <a:off x="8221600" y="-57000"/>
              <a:ext cx="1027600" cy="3378450"/>
            </a:xfrm>
            <a:custGeom>
              <a:avLst/>
              <a:gdLst/>
              <a:ahLst/>
              <a:cxnLst/>
              <a:rect l="l" t="t" r="r" b="b"/>
              <a:pathLst>
                <a:path w="41104" h="135138" extrusionOk="0">
                  <a:moveTo>
                    <a:pt x="41104" y="135138"/>
                  </a:moveTo>
                  <a:lnTo>
                    <a:pt x="0" y="111407"/>
                  </a:lnTo>
                  <a:lnTo>
                    <a:pt x="0" y="57500"/>
                  </a:lnTo>
                  <a:lnTo>
                    <a:pt x="12424" y="45076"/>
                  </a:lnTo>
                  <a:lnTo>
                    <a:pt x="12424" y="0"/>
                  </a:lnTo>
                </a:path>
              </a:pathLst>
            </a:custGeom>
            <a:noFill/>
            <a:ln w="9525" cap="flat" cmpd="sng">
              <a:solidFill>
                <a:schemeClr val="accent1"/>
              </a:solidFill>
              <a:prstDash val="solid"/>
              <a:round/>
              <a:headEnd type="none" w="med" len="med"/>
              <a:tailEnd type="none" w="med" len="med"/>
            </a:ln>
          </p:spPr>
        </p:sp>
        <p:grpSp>
          <p:nvGrpSpPr>
            <p:cNvPr id="348" name="Google Shape;348;p13"/>
            <p:cNvGrpSpPr/>
            <p:nvPr/>
          </p:nvGrpSpPr>
          <p:grpSpPr>
            <a:xfrm>
              <a:off x="8527396" y="539490"/>
              <a:ext cx="1345511" cy="273510"/>
              <a:chOff x="-6675" y="2881558"/>
              <a:chExt cx="9140700" cy="2059567"/>
            </a:xfrm>
          </p:grpSpPr>
          <p:cxnSp>
            <p:nvCxnSpPr>
              <p:cNvPr id="349" name="Google Shape;349;p1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0" name="Google Shape;350;p1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1" name="Google Shape;351;p1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2" name="Google Shape;352;p1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3" name="Google Shape;353;p1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354" name="Google Shape;354;p13"/>
            <p:cNvGrpSpPr/>
            <p:nvPr/>
          </p:nvGrpSpPr>
          <p:grpSpPr>
            <a:xfrm rot="10800000">
              <a:off x="-556748" y="2551975"/>
              <a:ext cx="1029243" cy="273510"/>
              <a:chOff x="-6675" y="2881558"/>
              <a:chExt cx="9140700" cy="2059567"/>
            </a:xfrm>
          </p:grpSpPr>
          <p:cxnSp>
            <p:nvCxnSpPr>
              <p:cNvPr id="355" name="Google Shape;355;p1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6" name="Google Shape;356;p1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7" name="Google Shape;357;p1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8" name="Google Shape;358;p1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9" name="Google Shape;359;p1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360" name="Google Shape;360;p13"/>
          <p:cNvGrpSpPr/>
          <p:nvPr/>
        </p:nvGrpSpPr>
        <p:grpSpPr>
          <a:xfrm>
            <a:off x="-160350" y="1017736"/>
            <a:ext cx="9034618" cy="1344543"/>
            <a:chOff x="-160350" y="1017736"/>
            <a:chExt cx="9034618" cy="1344543"/>
          </a:xfrm>
        </p:grpSpPr>
        <p:sp>
          <p:nvSpPr>
            <p:cNvPr id="361" name="Google Shape;361;p13"/>
            <p:cNvSpPr/>
            <p:nvPr/>
          </p:nvSpPr>
          <p:spPr>
            <a:xfrm rot="10800000">
              <a:off x="8834212" y="10177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3"/>
            <p:cNvSpPr/>
            <p:nvPr/>
          </p:nvSpPr>
          <p:spPr>
            <a:xfrm rot="5400000">
              <a:off x="40062" y="21218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13"/>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00"/>
        <p:cNvGrpSpPr/>
        <p:nvPr/>
      </p:nvGrpSpPr>
      <p:grpSpPr>
        <a:xfrm>
          <a:off x="0" y="0"/>
          <a:ext cx="0" cy="0"/>
          <a:chOff x="0" y="0"/>
          <a:chExt cx="0" cy="0"/>
        </a:xfrm>
      </p:grpSpPr>
      <p:sp>
        <p:nvSpPr>
          <p:cNvPr id="401" name="Google Shape;401;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2" name="Google Shape;402;p16"/>
          <p:cNvSpPr txBox="1">
            <a:spLocks noGrp="1"/>
          </p:cNvSpPr>
          <p:nvPr>
            <p:ph type="subTitle" idx="1"/>
          </p:nvPr>
        </p:nvSpPr>
        <p:spPr>
          <a:xfrm>
            <a:off x="1090025" y="2438273"/>
            <a:ext cx="22602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3" name="Google Shape;403;p16"/>
          <p:cNvSpPr txBox="1">
            <a:spLocks noGrp="1"/>
          </p:cNvSpPr>
          <p:nvPr>
            <p:ph type="subTitle" idx="2"/>
          </p:nvPr>
        </p:nvSpPr>
        <p:spPr>
          <a:xfrm>
            <a:off x="3501725" y="2438273"/>
            <a:ext cx="22602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4" name="Google Shape;404;p16"/>
          <p:cNvSpPr txBox="1">
            <a:spLocks noGrp="1"/>
          </p:cNvSpPr>
          <p:nvPr>
            <p:ph type="subTitle" idx="3"/>
          </p:nvPr>
        </p:nvSpPr>
        <p:spPr>
          <a:xfrm>
            <a:off x="5913431" y="2438273"/>
            <a:ext cx="22602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5" name="Google Shape;405;p16"/>
          <p:cNvSpPr txBox="1">
            <a:spLocks noGrp="1"/>
          </p:cNvSpPr>
          <p:nvPr>
            <p:ph type="subTitle" idx="4"/>
          </p:nvPr>
        </p:nvSpPr>
        <p:spPr>
          <a:xfrm>
            <a:off x="1090025" y="2029925"/>
            <a:ext cx="2260200" cy="480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06" name="Google Shape;406;p16"/>
          <p:cNvSpPr txBox="1">
            <a:spLocks noGrp="1"/>
          </p:cNvSpPr>
          <p:nvPr>
            <p:ph type="subTitle" idx="5"/>
          </p:nvPr>
        </p:nvSpPr>
        <p:spPr>
          <a:xfrm>
            <a:off x="3501728" y="2029925"/>
            <a:ext cx="2260200" cy="480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07" name="Google Shape;407;p16"/>
          <p:cNvSpPr txBox="1">
            <a:spLocks noGrp="1"/>
          </p:cNvSpPr>
          <p:nvPr>
            <p:ph type="subTitle" idx="6"/>
          </p:nvPr>
        </p:nvSpPr>
        <p:spPr>
          <a:xfrm>
            <a:off x="5913432" y="2029925"/>
            <a:ext cx="2260200" cy="480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408" name="Google Shape;408;p16"/>
          <p:cNvGrpSpPr/>
          <p:nvPr/>
        </p:nvGrpSpPr>
        <p:grpSpPr>
          <a:xfrm>
            <a:off x="188277" y="445029"/>
            <a:ext cx="8669349" cy="4596267"/>
            <a:chOff x="188277" y="445029"/>
            <a:chExt cx="8669349" cy="4596267"/>
          </a:xfrm>
        </p:grpSpPr>
        <p:sp>
          <p:nvSpPr>
            <p:cNvPr id="409" name="Google Shape;409;p16"/>
            <p:cNvSpPr/>
            <p:nvPr/>
          </p:nvSpPr>
          <p:spPr>
            <a:xfrm rot="10800000">
              <a:off x="8615635" y="6844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6"/>
            <p:cNvSpPr/>
            <p:nvPr/>
          </p:nvSpPr>
          <p:spPr>
            <a:xfrm rot="10800000">
              <a:off x="8814510" y="4450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 name="Google Shape;411;p16"/>
            <p:cNvGrpSpPr/>
            <p:nvPr/>
          </p:nvGrpSpPr>
          <p:grpSpPr>
            <a:xfrm>
              <a:off x="188277" y="4275152"/>
              <a:ext cx="206891" cy="766144"/>
              <a:chOff x="8650702" y="3525402"/>
              <a:chExt cx="206891" cy="766144"/>
            </a:xfrm>
          </p:grpSpPr>
          <p:sp>
            <p:nvSpPr>
              <p:cNvPr id="412" name="Google Shape;412;p16"/>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6"/>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 name="Google Shape;414;p16"/>
          <p:cNvGrpSpPr/>
          <p:nvPr/>
        </p:nvGrpSpPr>
        <p:grpSpPr>
          <a:xfrm>
            <a:off x="478250" y="1380581"/>
            <a:ext cx="8298985" cy="1930684"/>
            <a:chOff x="478250" y="1380581"/>
            <a:chExt cx="8298985" cy="1930684"/>
          </a:xfrm>
        </p:grpSpPr>
        <p:sp>
          <p:nvSpPr>
            <p:cNvPr id="415" name="Google Shape;415;p16"/>
            <p:cNvSpPr/>
            <p:nvPr/>
          </p:nvSpPr>
          <p:spPr>
            <a:xfrm rot="10800000">
              <a:off x="8737179" y="138058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6"/>
            <p:cNvSpPr/>
            <p:nvPr/>
          </p:nvSpPr>
          <p:spPr>
            <a:xfrm rot="10800000">
              <a:off x="478250" y="287038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16"/>
          <p:cNvGrpSpPr/>
          <p:nvPr/>
        </p:nvGrpSpPr>
        <p:grpSpPr>
          <a:xfrm>
            <a:off x="260198" y="-534009"/>
            <a:ext cx="8742927" cy="5946659"/>
            <a:chOff x="260198" y="-534009"/>
            <a:chExt cx="8742927" cy="5946659"/>
          </a:xfrm>
        </p:grpSpPr>
        <p:grpSp>
          <p:nvGrpSpPr>
            <p:cNvPr id="418" name="Google Shape;418;p16"/>
            <p:cNvGrpSpPr/>
            <p:nvPr/>
          </p:nvGrpSpPr>
          <p:grpSpPr>
            <a:xfrm rot="5400000" flipH="1">
              <a:off x="7247712" y="-188135"/>
              <a:ext cx="965258" cy="273510"/>
              <a:chOff x="-6675" y="2881558"/>
              <a:chExt cx="9140700" cy="2059567"/>
            </a:xfrm>
          </p:grpSpPr>
          <p:cxnSp>
            <p:nvCxnSpPr>
              <p:cNvPr id="419" name="Google Shape;419;p16"/>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20" name="Google Shape;420;p16"/>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21" name="Google Shape;421;p16"/>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22" name="Google Shape;422;p16"/>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23" name="Google Shape;423;p16"/>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424" name="Google Shape;424;p16"/>
            <p:cNvSpPr/>
            <p:nvPr/>
          </p:nvSpPr>
          <p:spPr>
            <a:xfrm>
              <a:off x="5746750" y="-57000"/>
              <a:ext cx="3256375" cy="488250"/>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grpSp>
          <p:nvGrpSpPr>
            <p:cNvPr id="425" name="Google Shape;425;p16"/>
            <p:cNvGrpSpPr/>
            <p:nvPr/>
          </p:nvGrpSpPr>
          <p:grpSpPr>
            <a:xfrm>
              <a:off x="260198" y="3089575"/>
              <a:ext cx="493321" cy="2323075"/>
              <a:chOff x="260198" y="3089575"/>
              <a:chExt cx="493321" cy="2323075"/>
            </a:xfrm>
          </p:grpSpPr>
          <p:grpSp>
            <p:nvGrpSpPr>
              <p:cNvPr id="426" name="Google Shape;426;p16"/>
              <p:cNvGrpSpPr/>
              <p:nvPr/>
            </p:nvGrpSpPr>
            <p:grpSpPr>
              <a:xfrm rot="10800000">
                <a:off x="260198" y="3645746"/>
                <a:ext cx="493321" cy="357312"/>
                <a:chOff x="1722354" y="229144"/>
                <a:chExt cx="1748744" cy="1266614"/>
              </a:xfrm>
            </p:grpSpPr>
            <p:sp>
              <p:nvSpPr>
                <p:cNvPr id="427" name="Google Shape;427;p16"/>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6"/>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16"/>
              <p:cNvSpPr/>
              <p:nvPr/>
            </p:nvSpPr>
            <p:spPr>
              <a:xfrm>
                <a:off x="260200" y="3089575"/>
                <a:ext cx="476150" cy="2323075"/>
              </a:xfrm>
              <a:custGeom>
                <a:avLst/>
                <a:gdLst/>
                <a:ahLst/>
                <a:cxnLst/>
                <a:rect l="l" t="t" r="r" b="b"/>
                <a:pathLst>
                  <a:path w="19046" h="92923" extrusionOk="0">
                    <a:moveTo>
                      <a:pt x="0" y="0"/>
                    </a:moveTo>
                    <a:lnTo>
                      <a:pt x="0" y="36635"/>
                    </a:lnTo>
                    <a:lnTo>
                      <a:pt x="19046" y="55681"/>
                    </a:lnTo>
                    <a:lnTo>
                      <a:pt x="19046" y="92923"/>
                    </a:lnTo>
                  </a:path>
                </a:pathLst>
              </a:custGeom>
              <a:noFill/>
              <a:ln w="9525" cap="flat" cmpd="sng">
                <a:solidFill>
                  <a:schemeClr val="accent1"/>
                </a:solidFill>
                <a:prstDash val="solid"/>
                <a:round/>
                <a:headEnd type="none" w="med" len="med"/>
                <a:tailEnd type="none" w="med" len="med"/>
              </a:ln>
            </p:spPr>
          </p:sp>
        </p:grpSp>
      </p:grpSp>
      <p:sp>
        <p:nvSpPr>
          <p:cNvPr id="430" name="Google Shape;430;p16"/>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31"/>
        <p:cNvGrpSpPr/>
        <p:nvPr/>
      </p:nvGrpSpPr>
      <p:grpSpPr>
        <a:xfrm>
          <a:off x="0" y="0"/>
          <a:ext cx="0" cy="0"/>
          <a:chOff x="0" y="0"/>
          <a:chExt cx="0" cy="0"/>
        </a:xfrm>
      </p:grpSpPr>
      <p:sp>
        <p:nvSpPr>
          <p:cNvPr id="432" name="Google Shape;43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a:endParaRPr/>
          </a:p>
        </p:txBody>
      </p:sp>
      <p:sp>
        <p:nvSpPr>
          <p:cNvPr id="433" name="Google Shape;433;p17"/>
          <p:cNvSpPr txBox="1">
            <a:spLocks noGrp="1"/>
          </p:cNvSpPr>
          <p:nvPr>
            <p:ph type="subTitle" idx="1"/>
          </p:nvPr>
        </p:nvSpPr>
        <p:spPr>
          <a:xfrm>
            <a:off x="1253224" y="17701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4" name="Google Shape;434;p17"/>
          <p:cNvSpPr txBox="1">
            <a:spLocks noGrp="1"/>
          </p:cNvSpPr>
          <p:nvPr>
            <p:ph type="subTitle" idx="2"/>
          </p:nvPr>
        </p:nvSpPr>
        <p:spPr>
          <a:xfrm>
            <a:off x="5079776" y="17701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5" name="Google Shape;435;p17"/>
          <p:cNvSpPr txBox="1">
            <a:spLocks noGrp="1"/>
          </p:cNvSpPr>
          <p:nvPr>
            <p:ph type="subTitle" idx="3"/>
          </p:nvPr>
        </p:nvSpPr>
        <p:spPr>
          <a:xfrm>
            <a:off x="1253224" y="32817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6" name="Google Shape;436;p17"/>
          <p:cNvSpPr txBox="1">
            <a:spLocks noGrp="1"/>
          </p:cNvSpPr>
          <p:nvPr>
            <p:ph type="subTitle" idx="4"/>
          </p:nvPr>
        </p:nvSpPr>
        <p:spPr>
          <a:xfrm>
            <a:off x="5079776" y="32817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7" name="Google Shape;437;p17"/>
          <p:cNvSpPr txBox="1">
            <a:spLocks noGrp="1"/>
          </p:cNvSpPr>
          <p:nvPr>
            <p:ph type="subTitle" idx="5"/>
          </p:nvPr>
        </p:nvSpPr>
        <p:spPr>
          <a:xfrm>
            <a:off x="1253225" y="1316050"/>
            <a:ext cx="2811000" cy="5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38" name="Google Shape;438;p17"/>
          <p:cNvSpPr txBox="1">
            <a:spLocks noGrp="1"/>
          </p:cNvSpPr>
          <p:nvPr>
            <p:ph type="subTitle" idx="6"/>
          </p:nvPr>
        </p:nvSpPr>
        <p:spPr>
          <a:xfrm>
            <a:off x="1253225" y="2827725"/>
            <a:ext cx="2811000" cy="5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39" name="Google Shape;439;p17"/>
          <p:cNvSpPr txBox="1">
            <a:spLocks noGrp="1"/>
          </p:cNvSpPr>
          <p:nvPr>
            <p:ph type="subTitle" idx="7"/>
          </p:nvPr>
        </p:nvSpPr>
        <p:spPr>
          <a:xfrm>
            <a:off x="5079750" y="1316050"/>
            <a:ext cx="2811000" cy="5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40" name="Google Shape;440;p17"/>
          <p:cNvSpPr txBox="1">
            <a:spLocks noGrp="1"/>
          </p:cNvSpPr>
          <p:nvPr>
            <p:ph type="subTitle" idx="8"/>
          </p:nvPr>
        </p:nvSpPr>
        <p:spPr>
          <a:xfrm>
            <a:off x="5079750" y="2827725"/>
            <a:ext cx="2811000" cy="5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441" name="Google Shape;441;p17"/>
          <p:cNvGrpSpPr/>
          <p:nvPr/>
        </p:nvGrpSpPr>
        <p:grpSpPr>
          <a:xfrm>
            <a:off x="487075" y="3743425"/>
            <a:ext cx="8733034" cy="1098995"/>
            <a:chOff x="487075" y="3743425"/>
            <a:chExt cx="8733034" cy="1098995"/>
          </a:xfrm>
        </p:grpSpPr>
        <p:sp>
          <p:nvSpPr>
            <p:cNvPr id="442" name="Google Shape;442;p17"/>
            <p:cNvSpPr/>
            <p:nvPr/>
          </p:nvSpPr>
          <p:spPr>
            <a:xfrm rot="5400000">
              <a:off x="8961054" y="3726360"/>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7"/>
            <p:cNvSpPr/>
            <p:nvPr/>
          </p:nvSpPr>
          <p:spPr>
            <a:xfrm rot="5400000">
              <a:off x="8721654" y="3527485"/>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 name="Google Shape;444;p17"/>
            <p:cNvGrpSpPr/>
            <p:nvPr/>
          </p:nvGrpSpPr>
          <p:grpSpPr>
            <a:xfrm rot="5400000">
              <a:off x="766702" y="4355902"/>
              <a:ext cx="206891" cy="766144"/>
              <a:chOff x="8650702" y="3525402"/>
              <a:chExt cx="206891" cy="766144"/>
            </a:xfrm>
          </p:grpSpPr>
          <p:sp>
            <p:nvSpPr>
              <p:cNvPr id="445" name="Google Shape;445;p17"/>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7"/>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 name="Google Shape;447;p17"/>
          <p:cNvGrpSpPr/>
          <p:nvPr/>
        </p:nvGrpSpPr>
        <p:grpSpPr>
          <a:xfrm>
            <a:off x="197650" y="1003129"/>
            <a:ext cx="8689509" cy="2910487"/>
            <a:chOff x="197650" y="1003129"/>
            <a:chExt cx="8689509" cy="2910487"/>
          </a:xfrm>
        </p:grpSpPr>
        <p:sp>
          <p:nvSpPr>
            <p:cNvPr id="448" name="Google Shape;448;p17"/>
            <p:cNvSpPr/>
            <p:nvPr/>
          </p:nvSpPr>
          <p:spPr>
            <a:xfrm>
              <a:off x="8847104" y="1003129"/>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7"/>
            <p:cNvSpPr/>
            <p:nvPr/>
          </p:nvSpPr>
          <p:spPr>
            <a:xfrm rot="10800000">
              <a:off x="197650" y="34727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17"/>
          <p:cNvGrpSpPr/>
          <p:nvPr/>
        </p:nvGrpSpPr>
        <p:grpSpPr>
          <a:xfrm>
            <a:off x="-30950" y="-166792"/>
            <a:ext cx="9501942" cy="5231667"/>
            <a:chOff x="-30950" y="-166792"/>
            <a:chExt cx="9501942" cy="5231667"/>
          </a:xfrm>
        </p:grpSpPr>
        <p:grpSp>
          <p:nvGrpSpPr>
            <p:cNvPr id="451" name="Google Shape;451;p17"/>
            <p:cNvGrpSpPr/>
            <p:nvPr/>
          </p:nvGrpSpPr>
          <p:grpSpPr>
            <a:xfrm rot="-5400000">
              <a:off x="8362773" y="2998996"/>
              <a:ext cx="493321" cy="357312"/>
              <a:chOff x="1722354" y="229144"/>
              <a:chExt cx="1748744" cy="1266614"/>
            </a:xfrm>
          </p:grpSpPr>
          <p:sp>
            <p:nvSpPr>
              <p:cNvPr id="452" name="Google Shape;452;p17"/>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7"/>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17"/>
            <p:cNvGrpSpPr/>
            <p:nvPr/>
          </p:nvGrpSpPr>
          <p:grpSpPr>
            <a:xfrm rot="10800000" flipH="1">
              <a:off x="8505734" y="1680044"/>
              <a:ext cx="965258" cy="273510"/>
              <a:chOff x="-6675" y="2881558"/>
              <a:chExt cx="9140700" cy="2059567"/>
            </a:xfrm>
          </p:grpSpPr>
          <p:cxnSp>
            <p:nvCxnSpPr>
              <p:cNvPr id="455" name="Google Shape;455;p17"/>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56" name="Google Shape;456;p17"/>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57" name="Google Shape;457;p17"/>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58" name="Google Shape;458;p17"/>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59" name="Google Shape;459;p17"/>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460" name="Google Shape;460;p17"/>
            <p:cNvSpPr/>
            <p:nvPr/>
          </p:nvSpPr>
          <p:spPr>
            <a:xfrm rot="5400000">
              <a:off x="7121670" y="1217270"/>
              <a:ext cx="3256375" cy="488250"/>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sp>
          <p:nvSpPr>
            <p:cNvPr id="461" name="Google Shape;461;p17"/>
            <p:cNvSpPr/>
            <p:nvPr/>
          </p:nvSpPr>
          <p:spPr>
            <a:xfrm>
              <a:off x="-30950" y="2650075"/>
              <a:ext cx="581550" cy="2414800"/>
            </a:xfrm>
            <a:custGeom>
              <a:avLst/>
              <a:gdLst/>
              <a:ahLst/>
              <a:cxnLst/>
              <a:rect l="l" t="t" r="r" b="b"/>
              <a:pathLst>
                <a:path w="23262" h="96592" extrusionOk="0">
                  <a:moveTo>
                    <a:pt x="0" y="0"/>
                  </a:moveTo>
                  <a:lnTo>
                    <a:pt x="18318" y="18318"/>
                  </a:lnTo>
                  <a:lnTo>
                    <a:pt x="18318" y="58471"/>
                  </a:lnTo>
                  <a:lnTo>
                    <a:pt x="10373" y="66417"/>
                  </a:lnTo>
                  <a:lnTo>
                    <a:pt x="10373" y="83703"/>
                  </a:lnTo>
                  <a:lnTo>
                    <a:pt x="23262" y="96592"/>
                  </a:lnTo>
                </a:path>
              </a:pathLst>
            </a:custGeom>
            <a:noFill/>
            <a:ln w="9525" cap="flat" cmpd="sng">
              <a:solidFill>
                <a:schemeClr val="accent1"/>
              </a:solidFill>
              <a:prstDash val="solid"/>
              <a:round/>
              <a:headEnd type="none" w="med" len="med"/>
              <a:tailEnd type="none" w="med" len="med"/>
            </a:ln>
          </p:spPr>
        </p:sp>
      </p:grpSp>
      <p:sp>
        <p:nvSpPr>
          <p:cNvPr id="462" name="Google Shape;462;p17"/>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03"/>
        <p:cNvGrpSpPr/>
        <p:nvPr/>
      </p:nvGrpSpPr>
      <p:grpSpPr>
        <a:xfrm>
          <a:off x="0" y="0"/>
          <a:ext cx="0" cy="0"/>
          <a:chOff x="0" y="0"/>
          <a:chExt cx="0" cy="0"/>
        </a:xfrm>
      </p:grpSpPr>
      <p:grpSp>
        <p:nvGrpSpPr>
          <p:cNvPr id="604" name="Google Shape;604;p23"/>
          <p:cNvGrpSpPr/>
          <p:nvPr/>
        </p:nvGrpSpPr>
        <p:grpSpPr>
          <a:xfrm>
            <a:off x="247028" y="2099252"/>
            <a:ext cx="8667366" cy="1707744"/>
            <a:chOff x="247028" y="2099252"/>
            <a:chExt cx="8667366" cy="1707744"/>
          </a:xfrm>
        </p:grpSpPr>
        <p:sp>
          <p:nvSpPr>
            <p:cNvPr id="605" name="Google Shape;605;p23"/>
            <p:cNvSpPr/>
            <p:nvPr/>
          </p:nvSpPr>
          <p:spPr>
            <a:xfrm rot="10800000" flipH="1">
              <a:off x="410803" y="20992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rot="10800000" flipH="1">
              <a:off x="247028" y="2390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 name="Google Shape;607;p23"/>
            <p:cNvGrpSpPr/>
            <p:nvPr/>
          </p:nvGrpSpPr>
          <p:grpSpPr>
            <a:xfrm flipH="1">
              <a:off x="8707503" y="3040852"/>
              <a:ext cx="206891" cy="766144"/>
              <a:chOff x="8650702" y="3525402"/>
              <a:chExt cx="206891" cy="766144"/>
            </a:xfrm>
          </p:grpSpPr>
          <p:sp>
            <p:nvSpPr>
              <p:cNvPr id="608" name="Google Shape;608;p23"/>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23"/>
          <p:cNvGrpSpPr/>
          <p:nvPr/>
        </p:nvGrpSpPr>
        <p:grpSpPr>
          <a:xfrm>
            <a:off x="-796767" y="-1090158"/>
            <a:ext cx="11445399" cy="6549695"/>
            <a:chOff x="-796767" y="-1090158"/>
            <a:chExt cx="11445399" cy="6549695"/>
          </a:xfrm>
        </p:grpSpPr>
        <p:sp>
          <p:nvSpPr>
            <p:cNvPr id="611" name="Google Shape;611;p23"/>
            <p:cNvSpPr/>
            <p:nvPr/>
          </p:nvSpPr>
          <p:spPr>
            <a:xfrm rot="5400000" flipH="1">
              <a:off x="-365574" y="-1521350"/>
              <a:ext cx="1470082" cy="2332467"/>
            </a:xfrm>
            <a:custGeom>
              <a:avLst/>
              <a:gdLst/>
              <a:ahLst/>
              <a:cxnLst/>
              <a:rect l="l" t="t" r="r" b="b"/>
              <a:pathLst>
                <a:path w="83338" h="132226" extrusionOk="0">
                  <a:moveTo>
                    <a:pt x="0" y="0"/>
                  </a:moveTo>
                  <a:lnTo>
                    <a:pt x="0" y="30327"/>
                  </a:lnTo>
                  <a:lnTo>
                    <a:pt x="43914" y="74240"/>
                  </a:lnTo>
                  <a:lnTo>
                    <a:pt x="43914" y="105053"/>
                  </a:lnTo>
                  <a:lnTo>
                    <a:pt x="83338" y="127814"/>
                  </a:lnTo>
                  <a:lnTo>
                    <a:pt x="80791" y="132226"/>
                  </a:lnTo>
                </a:path>
              </a:pathLst>
            </a:custGeom>
            <a:noFill/>
            <a:ln w="9525" cap="flat" cmpd="sng">
              <a:solidFill>
                <a:schemeClr val="accent1"/>
              </a:solidFill>
              <a:prstDash val="solid"/>
              <a:round/>
              <a:headEnd type="none" w="med" len="med"/>
              <a:tailEnd type="none" w="med" len="med"/>
            </a:ln>
          </p:spPr>
        </p:sp>
        <p:grpSp>
          <p:nvGrpSpPr>
            <p:cNvPr id="612" name="Google Shape;612;p23"/>
            <p:cNvGrpSpPr/>
            <p:nvPr/>
          </p:nvGrpSpPr>
          <p:grpSpPr>
            <a:xfrm rot="10800000">
              <a:off x="11" y="108546"/>
              <a:ext cx="493321" cy="357312"/>
              <a:chOff x="1722354" y="229144"/>
              <a:chExt cx="1748744" cy="1266614"/>
            </a:xfrm>
          </p:grpSpPr>
          <p:sp>
            <p:nvSpPr>
              <p:cNvPr id="613" name="Google Shape;613;p23"/>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 name="Google Shape;615;p23"/>
            <p:cNvSpPr/>
            <p:nvPr/>
          </p:nvSpPr>
          <p:spPr>
            <a:xfrm rot="-5400000" flipH="1">
              <a:off x="8788045" y="3598950"/>
              <a:ext cx="870400" cy="2850775"/>
            </a:xfrm>
            <a:custGeom>
              <a:avLst/>
              <a:gdLst/>
              <a:ahLst/>
              <a:cxnLst/>
              <a:rect l="l" t="t" r="r" b="b"/>
              <a:pathLst>
                <a:path w="34816" h="114031" extrusionOk="0">
                  <a:moveTo>
                    <a:pt x="18318" y="0"/>
                  </a:moveTo>
                  <a:lnTo>
                    <a:pt x="18318" y="9948"/>
                  </a:lnTo>
                  <a:lnTo>
                    <a:pt x="0" y="28265"/>
                  </a:lnTo>
                  <a:lnTo>
                    <a:pt x="0" y="48039"/>
                  </a:lnTo>
                  <a:lnTo>
                    <a:pt x="10736" y="58775"/>
                  </a:lnTo>
                  <a:lnTo>
                    <a:pt x="34816" y="58775"/>
                  </a:lnTo>
                  <a:lnTo>
                    <a:pt x="34816" y="114031"/>
                  </a:lnTo>
                </a:path>
              </a:pathLst>
            </a:custGeom>
            <a:noFill/>
            <a:ln w="9525" cap="flat" cmpd="sng">
              <a:solidFill>
                <a:schemeClr val="accent1"/>
              </a:solidFill>
              <a:prstDash val="solid"/>
              <a:round/>
              <a:headEnd type="none" w="med" len="med"/>
              <a:tailEnd type="none" w="med" len="med"/>
            </a:ln>
          </p:spPr>
        </p:sp>
        <p:grpSp>
          <p:nvGrpSpPr>
            <p:cNvPr id="616" name="Google Shape;616;p23"/>
            <p:cNvGrpSpPr/>
            <p:nvPr/>
          </p:nvGrpSpPr>
          <p:grpSpPr>
            <a:xfrm rot="-5400000" flipH="1">
              <a:off x="8489086" y="4163846"/>
              <a:ext cx="493321" cy="357312"/>
              <a:chOff x="1722354" y="229144"/>
              <a:chExt cx="1748744" cy="1266614"/>
            </a:xfrm>
          </p:grpSpPr>
          <p:sp>
            <p:nvSpPr>
              <p:cNvPr id="617" name="Google Shape;617;p23"/>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3"/>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23"/>
            <p:cNvGrpSpPr/>
            <p:nvPr/>
          </p:nvGrpSpPr>
          <p:grpSpPr>
            <a:xfrm rot="5400000" flipH="1">
              <a:off x="765337" y="-239460"/>
              <a:ext cx="965258" cy="273510"/>
              <a:chOff x="-6675" y="2881558"/>
              <a:chExt cx="9140700" cy="2059567"/>
            </a:xfrm>
          </p:grpSpPr>
          <p:cxnSp>
            <p:nvCxnSpPr>
              <p:cNvPr id="620" name="Google Shape;620;p2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1" name="Google Shape;621;p2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2" name="Google Shape;622;p2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3" name="Google Shape;623;p2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4" name="Google Shape;624;p2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625" name="Google Shape;625;p23"/>
          <p:cNvGrpSpPr/>
          <p:nvPr/>
        </p:nvGrpSpPr>
        <p:grpSpPr>
          <a:xfrm>
            <a:off x="248565" y="1658361"/>
            <a:ext cx="8665831" cy="946305"/>
            <a:chOff x="248565" y="1658361"/>
            <a:chExt cx="8665831" cy="946305"/>
          </a:xfrm>
        </p:grpSpPr>
        <p:sp>
          <p:nvSpPr>
            <p:cNvPr id="626" name="Google Shape;626;p23"/>
            <p:cNvSpPr/>
            <p:nvPr/>
          </p:nvSpPr>
          <p:spPr>
            <a:xfrm rot="10800000" flipH="1">
              <a:off x="248565" y="165836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3"/>
            <p:cNvSpPr/>
            <p:nvPr/>
          </p:nvSpPr>
          <p:spPr>
            <a:xfrm flipH="1">
              <a:off x="8874340" y="216378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 name="Google Shape;628;p23"/>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29"/>
        <p:cNvGrpSpPr/>
        <p:nvPr/>
      </p:nvGrpSpPr>
      <p:grpSpPr>
        <a:xfrm>
          <a:off x="0" y="0"/>
          <a:ext cx="0" cy="0"/>
          <a:chOff x="0" y="0"/>
          <a:chExt cx="0" cy="0"/>
        </a:xfrm>
      </p:grpSpPr>
      <p:grpSp>
        <p:nvGrpSpPr>
          <p:cNvPr id="630" name="Google Shape;630;p24"/>
          <p:cNvGrpSpPr/>
          <p:nvPr/>
        </p:nvGrpSpPr>
        <p:grpSpPr>
          <a:xfrm>
            <a:off x="248752" y="491529"/>
            <a:ext cx="8669349" cy="4596267"/>
            <a:chOff x="188277" y="445029"/>
            <a:chExt cx="8669349" cy="4596267"/>
          </a:xfrm>
        </p:grpSpPr>
        <p:sp>
          <p:nvSpPr>
            <p:cNvPr id="631" name="Google Shape;631;p24"/>
            <p:cNvSpPr/>
            <p:nvPr/>
          </p:nvSpPr>
          <p:spPr>
            <a:xfrm rot="10800000">
              <a:off x="8615635" y="6844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rot="10800000">
              <a:off x="8814510" y="4450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24"/>
            <p:cNvGrpSpPr/>
            <p:nvPr/>
          </p:nvGrpSpPr>
          <p:grpSpPr>
            <a:xfrm>
              <a:off x="188277" y="4275152"/>
              <a:ext cx="206891" cy="766144"/>
              <a:chOff x="8650702" y="3525402"/>
              <a:chExt cx="206891" cy="766144"/>
            </a:xfrm>
          </p:grpSpPr>
          <p:sp>
            <p:nvSpPr>
              <p:cNvPr id="634" name="Google Shape;634;p24"/>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 name="Google Shape;636;p24"/>
          <p:cNvGrpSpPr/>
          <p:nvPr/>
        </p:nvGrpSpPr>
        <p:grpSpPr>
          <a:xfrm>
            <a:off x="315625" y="1279781"/>
            <a:ext cx="8602485" cy="1562434"/>
            <a:chOff x="174750" y="1380581"/>
            <a:chExt cx="8602485" cy="1562434"/>
          </a:xfrm>
        </p:grpSpPr>
        <p:sp>
          <p:nvSpPr>
            <p:cNvPr id="637" name="Google Shape;637;p24"/>
            <p:cNvSpPr/>
            <p:nvPr/>
          </p:nvSpPr>
          <p:spPr>
            <a:xfrm rot="10800000">
              <a:off x="8737179" y="138058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rot="10800000">
              <a:off x="174750" y="25021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24"/>
          <p:cNvGrpSpPr/>
          <p:nvPr/>
        </p:nvGrpSpPr>
        <p:grpSpPr>
          <a:xfrm>
            <a:off x="355673" y="-567309"/>
            <a:ext cx="8751502" cy="5946659"/>
            <a:chOff x="251623" y="-534009"/>
            <a:chExt cx="8751502" cy="5946659"/>
          </a:xfrm>
        </p:grpSpPr>
        <p:grpSp>
          <p:nvGrpSpPr>
            <p:cNvPr id="640" name="Google Shape;640;p24"/>
            <p:cNvGrpSpPr/>
            <p:nvPr/>
          </p:nvGrpSpPr>
          <p:grpSpPr>
            <a:xfrm rot="10800000">
              <a:off x="251623" y="3645746"/>
              <a:ext cx="493321" cy="357312"/>
              <a:chOff x="1722354" y="229144"/>
              <a:chExt cx="1748744" cy="1266614"/>
            </a:xfrm>
          </p:grpSpPr>
          <p:sp>
            <p:nvSpPr>
              <p:cNvPr id="641" name="Google Shape;641;p24"/>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24"/>
            <p:cNvGrpSpPr/>
            <p:nvPr/>
          </p:nvGrpSpPr>
          <p:grpSpPr>
            <a:xfrm rot="5400000" flipH="1">
              <a:off x="7247712" y="-188135"/>
              <a:ext cx="965258" cy="273510"/>
              <a:chOff x="-6675" y="2881558"/>
              <a:chExt cx="9140700" cy="2059567"/>
            </a:xfrm>
          </p:grpSpPr>
          <p:cxnSp>
            <p:nvCxnSpPr>
              <p:cNvPr id="644" name="Google Shape;644;p24"/>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5" name="Google Shape;645;p24"/>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6" name="Google Shape;646;p24"/>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7" name="Google Shape;647;p24"/>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8" name="Google Shape;648;p24"/>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49" name="Google Shape;649;p24"/>
            <p:cNvSpPr/>
            <p:nvPr/>
          </p:nvSpPr>
          <p:spPr>
            <a:xfrm>
              <a:off x="5746750" y="-57000"/>
              <a:ext cx="3256375" cy="488250"/>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sp>
          <p:nvSpPr>
            <p:cNvPr id="650" name="Google Shape;650;p24"/>
            <p:cNvSpPr/>
            <p:nvPr/>
          </p:nvSpPr>
          <p:spPr>
            <a:xfrm>
              <a:off x="260200" y="3089575"/>
              <a:ext cx="476150" cy="2323075"/>
            </a:xfrm>
            <a:custGeom>
              <a:avLst/>
              <a:gdLst/>
              <a:ahLst/>
              <a:cxnLst/>
              <a:rect l="l" t="t" r="r" b="b"/>
              <a:pathLst>
                <a:path w="19046" h="92923" extrusionOk="0">
                  <a:moveTo>
                    <a:pt x="0" y="0"/>
                  </a:moveTo>
                  <a:lnTo>
                    <a:pt x="0" y="36635"/>
                  </a:lnTo>
                  <a:lnTo>
                    <a:pt x="19046" y="55681"/>
                  </a:lnTo>
                  <a:lnTo>
                    <a:pt x="19046" y="92923"/>
                  </a:lnTo>
                </a:path>
              </a:pathLst>
            </a:custGeom>
            <a:noFill/>
            <a:ln w="9525" cap="flat" cmpd="sng">
              <a:solidFill>
                <a:schemeClr val="accent1"/>
              </a:solidFill>
              <a:prstDash val="solid"/>
              <a:round/>
              <a:headEnd type="none" w="med" len="med"/>
              <a:tailEnd type="none" w="med" len="med"/>
            </a:ln>
          </p:spPr>
        </p:sp>
      </p:grpSp>
      <p:sp>
        <p:nvSpPr>
          <p:cNvPr id="651" name="Google Shape;651;p24"/>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591"/>
        <p:cNvGrpSpPr/>
        <p:nvPr/>
      </p:nvGrpSpPr>
      <p:grpSpPr>
        <a:xfrm>
          <a:off x="0" y="0"/>
          <a:ext cx="0" cy="0"/>
          <a:chOff x="0" y="0"/>
          <a:chExt cx="0" cy="0"/>
        </a:xfrm>
      </p:grpSpPr>
      <p:sp>
        <p:nvSpPr>
          <p:cNvPr id="592" name="Google Shape;592;p22"/>
          <p:cNvSpPr txBox="1">
            <a:spLocks noGrp="1"/>
          </p:cNvSpPr>
          <p:nvPr>
            <p:ph type="title"/>
          </p:nvPr>
        </p:nvSpPr>
        <p:spPr>
          <a:xfrm>
            <a:off x="1098475" y="834600"/>
            <a:ext cx="4448100" cy="970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4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3" name="Google Shape;593;p22"/>
          <p:cNvSpPr txBox="1">
            <a:spLocks noGrp="1"/>
          </p:cNvSpPr>
          <p:nvPr>
            <p:ph type="subTitle" idx="1"/>
          </p:nvPr>
        </p:nvSpPr>
        <p:spPr>
          <a:xfrm>
            <a:off x="1098425" y="1805100"/>
            <a:ext cx="4448100" cy="10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4" name="Google Shape;594;p22"/>
          <p:cNvSpPr txBox="1"/>
          <p:nvPr/>
        </p:nvSpPr>
        <p:spPr>
          <a:xfrm>
            <a:off x="1098425" y="34595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Hanken Grotesk"/>
                <a:ea typeface="Hanken Grotesk"/>
                <a:cs typeface="Hanken Grotesk"/>
                <a:sym typeface="Hanken Grotesk"/>
              </a:rPr>
              <a:t>CREDITS:</a:t>
            </a:r>
            <a:r>
              <a:rPr lang="en" sz="1200">
                <a:solidFill>
                  <a:schemeClr val="dk1"/>
                </a:solidFill>
                <a:latin typeface="Hanken Grotesk"/>
                <a:ea typeface="Hanken Grotesk"/>
                <a:cs typeface="Hanken Grotesk"/>
                <a:sym typeface="Hanken Grotesk"/>
              </a:rPr>
              <a:t>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a:solidFill>
                  <a:schemeClr val="dk1"/>
                </a:solidFill>
                <a:latin typeface="Hanken Grotesk"/>
                <a:ea typeface="Hanken Grotesk"/>
                <a:cs typeface="Hanken Grotesk"/>
                <a:sym typeface="Hanken Grotesk"/>
              </a:rPr>
              <a:t>, and includes icons by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200">
                <a:solidFill>
                  <a:schemeClr val="dk1"/>
                </a:solidFill>
                <a:latin typeface="Hanken Grotesk"/>
                <a:ea typeface="Hanken Grotesk"/>
                <a:cs typeface="Hanken Grotesk"/>
                <a:sym typeface="Hanken Grotesk"/>
              </a:rPr>
              <a:t>, and infographics &amp; images by </a:t>
            </a:r>
            <a:r>
              <a:rPr lang="en" sz="12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
        <p:nvSpPr>
          <p:cNvPr id="595" name="Google Shape;595;p22"/>
          <p:cNvSpPr/>
          <p:nvPr/>
        </p:nvSpPr>
        <p:spPr>
          <a:xfrm rot="5400000">
            <a:off x="8249111" y="175373"/>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 name="Google Shape;596;p22"/>
          <p:cNvGrpSpPr/>
          <p:nvPr/>
        </p:nvGrpSpPr>
        <p:grpSpPr>
          <a:xfrm>
            <a:off x="-563925" y="0"/>
            <a:ext cx="7843827" cy="1111343"/>
            <a:chOff x="-563925" y="0"/>
            <a:chExt cx="7843827" cy="1111343"/>
          </a:xfrm>
        </p:grpSpPr>
        <p:grpSp>
          <p:nvGrpSpPr>
            <p:cNvPr id="597" name="Google Shape;597;p22"/>
            <p:cNvGrpSpPr/>
            <p:nvPr/>
          </p:nvGrpSpPr>
          <p:grpSpPr>
            <a:xfrm rot="5400000">
              <a:off x="6576232" y="-80607"/>
              <a:ext cx="247278" cy="1160062"/>
              <a:chOff x="1463894" y="1434556"/>
              <a:chExt cx="247278" cy="1160062"/>
            </a:xfrm>
          </p:grpSpPr>
          <p:sp>
            <p:nvSpPr>
              <p:cNvPr id="598" name="Google Shape;598;p22"/>
              <p:cNvSpPr/>
              <p:nvPr/>
            </p:nvSpPr>
            <p:spPr>
              <a:xfrm>
                <a:off x="1463894" y="2119623"/>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rot="10800000">
                <a:off x="1636072" y="143455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22"/>
            <p:cNvGrpSpPr/>
            <p:nvPr/>
          </p:nvGrpSpPr>
          <p:grpSpPr>
            <a:xfrm>
              <a:off x="-563925" y="0"/>
              <a:ext cx="1111343" cy="1111343"/>
              <a:chOff x="8307725" y="278700"/>
              <a:chExt cx="1111343" cy="1111343"/>
            </a:xfrm>
          </p:grpSpPr>
          <p:sp>
            <p:nvSpPr>
              <p:cNvPr id="601" name="Google Shape;601;p22"/>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33143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1136800" y="2325725"/>
            <a:ext cx="3653400" cy="989400"/>
          </a:xfrm>
          <a:prstGeom prst="rect">
            <a:avLst/>
          </a:prstGeom>
          <a:noFill/>
        </p:spPr>
        <p:txBody>
          <a:bodyPr spcFirstLastPara="1" wrap="square" lIns="91425" tIns="91425" rIns="91425" bIns="91425" anchor="ctr" anchorCtr="0">
            <a:noAutofit/>
          </a:bodyPr>
          <a:lstStyle>
            <a:lvl1pPr lvl="0">
              <a:spcBef>
                <a:spcPts val="0"/>
              </a:spcBef>
              <a:spcAft>
                <a:spcPts val="0"/>
              </a:spcAft>
              <a:buSzPts val="3600"/>
              <a:buNone/>
              <a:defRPr sz="3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4790350" y="2279800"/>
            <a:ext cx="1343100" cy="9894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900">
                <a:solidFill>
                  <a:schemeClr val="lt1"/>
                </a:solidFill>
                <a:latin typeface="Raleway ExtraBold"/>
                <a:ea typeface="Raleway ExtraBold"/>
                <a:cs typeface="Raleway ExtraBold"/>
                <a:sym typeface="Raleway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7" name="Google Shape;27;p3"/>
          <p:cNvGrpSpPr/>
          <p:nvPr/>
        </p:nvGrpSpPr>
        <p:grpSpPr>
          <a:xfrm rot="-5400000">
            <a:off x="3860412" y="-1906049"/>
            <a:ext cx="3859204" cy="615399"/>
            <a:chOff x="-6675" y="307100"/>
            <a:chExt cx="9140700" cy="4634025"/>
          </a:xfrm>
        </p:grpSpPr>
        <p:cxnSp>
          <p:nvCxnSpPr>
            <p:cNvPr id="28" name="Google Shape;28;p3"/>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9" name="Google Shape;29;p3"/>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0" name="Google Shape;30;p3"/>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1" name="Google Shape;31;p3"/>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2" name="Google Shape;32;p3"/>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4" name="Google Shape;34;p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 name="Google Shape;35;p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6" name="Google Shape;36;p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7" name="Google Shape;37;p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38" name="Google Shape;38;p3"/>
          <p:cNvGrpSpPr/>
          <p:nvPr/>
        </p:nvGrpSpPr>
        <p:grpSpPr>
          <a:xfrm>
            <a:off x="-415272" y="538801"/>
            <a:ext cx="7636891" cy="5144942"/>
            <a:chOff x="-415272" y="538801"/>
            <a:chExt cx="7636891" cy="5144942"/>
          </a:xfrm>
        </p:grpSpPr>
        <p:grpSp>
          <p:nvGrpSpPr>
            <p:cNvPr id="39" name="Google Shape;39;p3"/>
            <p:cNvGrpSpPr/>
            <p:nvPr/>
          </p:nvGrpSpPr>
          <p:grpSpPr>
            <a:xfrm>
              <a:off x="6110275" y="4572400"/>
              <a:ext cx="1111343" cy="1111343"/>
              <a:chOff x="8307725" y="278700"/>
              <a:chExt cx="1111343" cy="1111343"/>
            </a:xfrm>
          </p:grpSpPr>
          <p:sp>
            <p:nvSpPr>
              <p:cNvPr id="40" name="Google Shape;40;p3"/>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3"/>
            <p:cNvGrpSpPr/>
            <p:nvPr/>
          </p:nvGrpSpPr>
          <p:grpSpPr>
            <a:xfrm>
              <a:off x="-415272" y="538801"/>
              <a:ext cx="2027056" cy="586283"/>
              <a:chOff x="-415272" y="538801"/>
              <a:chExt cx="2027056" cy="586283"/>
            </a:xfrm>
          </p:grpSpPr>
          <p:sp>
            <p:nvSpPr>
              <p:cNvPr id="43" name="Google Shape;43;p3"/>
              <p:cNvSpPr/>
              <p:nvPr/>
            </p:nvSpPr>
            <p:spPr>
              <a:xfrm rot="-5400000">
                <a:off x="1352729" y="32286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5400000">
                <a:off x="-39071" y="673783"/>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sp>
        <p:nvSpPr>
          <p:cNvPr id="46" name="Google Shape;46;p4"/>
          <p:cNvSpPr txBox="1">
            <a:spLocks noGrp="1"/>
          </p:cNvSpPr>
          <p:nvPr>
            <p:ph type="title"/>
          </p:nvPr>
        </p:nvSpPr>
        <p:spPr>
          <a:xfrm>
            <a:off x="720000" y="445025"/>
            <a:ext cx="7704000" cy="57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 name="Google Shape;47;p4"/>
          <p:cNvSpPr txBox="1">
            <a:spLocks noGrp="1"/>
          </p:cNvSpPr>
          <p:nvPr>
            <p:ph type="body" idx="1"/>
          </p:nvPr>
        </p:nvSpPr>
        <p:spPr>
          <a:xfrm>
            <a:off x="720000" y="1056776"/>
            <a:ext cx="7704000" cy="421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grpSp>
        <p:nvGrpSpPr>
          <p:cNvPr id="48" name="Google Shape;48;p4"/>
          <p:cNvGrpSpPr/>
          <p:nvPr/>
        </p:nvGrpSpPr>
        <p:grpSpPr>
          <a:xfrm>
            <a:off x="188277" y="1651177"/>
            <a:ext cx="8669316" cy="2098194"/>
            <a:chOff x="188277" y="1651177"/>
            <a:chExt cx="8669316" cy="2098194"/>
          </a:xfrm>
        </p:grpSpPr>
        <p:sp>
          <p:nvSpPr>
            <p:cNvPr id="49" name="Google Shape;49;p4"/>
            <p:cNvSpPr/>
            <p:nvPr/>
          </p:nvSpPr>
          <p:spPr>
            <a:xfrm rot="10800000">
              <a:off x="8650702" y="165117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rot="10800000">
              <a:off x="8814477" y="19423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4"/>
            <p:cNvGrpSpPr/>
            <p:nvPr/>
          </p:nvGrpSpPr>
          <p:grpSpPr>
            <a:xfrm>
              <a:off x="188277" y="2983227"/>
              <a:ext cx="206891" cy="766144"/>
              <a:chOff x="8650702" y="3525402"/>
              <a:chExt cx="206891" cy="766144"/>
            </a:xfrm>
          </p:grpSpPr>
          <p:sp>
            <p:nvSpPr>
              <p:cNvPr id="52" name="Google Shape;52;p4"/>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 name="Google Shape;54;p4"/>
          <p:cNvGrpSpPr/>
          <p:nvPr/>
        </p:nvGrpSpPr>
        <p:grpSpPr>
          <a:xfrm>
            <a:off x="-1181862" y="-331600"/>
            <a:ext cx="11020270" cy="5673388"/>
            <a:chOff x="-1181862" y="-331600"/>
            <a:chExt cx="11020270" cy="5673388"/>
          </a:xfrm>
        </p:grpSpPr>
        <p:grpSp>
          <p:nvGrpSpPr>
            <p:cNvPr id="55" name="Google Shape;55;p4"/>
            <p:cNvGrpSpPr/>
            <p:nvPr/>
          </p:nvGrpSpPr>
          <p:grpSpPr>
            <a:xfrm>
              <a:off x="8873150" y="1130915"/>
              <a:ext cx="965258" cy="273510"/>
              <a:chOff x="-6675" y="2881558"/>
              <a:chExt cx="9140700" cy="2059567"/>
            </a:xfrm>
          </p:grpSpPr>
          <p:cxnSp>
            <p:nvCxnSpPr>
              <p:cNvPr id="56" name="Google Shape;56;p4"/>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7" name="Google Shape;57;p4"/>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8" name="Google Shape;58;p4"/>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9" name="Google Shape;59;p4"/>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0" name="Google Shape;60;p4"/>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1" name="Google Shape;61;p4"/>
            <p:cNvSpPr/>
            <p:nvPr/>
          </p:nvSpPr>
          <p:spPr>
            <a:xfrm>
              <a:off x="8095400" y="-331600"/>
              <a:ext cx="1470082" cy="2332467"/>
            </a:xfrm>
            <a:custGeom>
              <a:avLst/>
              <a:gdLst/>
              <a:ahLst/>
              <a:cxnLst/>
              <a:rect l="l" t="t" r="r" b="b"/>
              <a:pathLst>
                <a:path w="83338" h="132226" extrusionOk="0">
                  <a:moveTo>
                    <a:pt x="0" y="0"/>
                  </a:moveTo>
                  <a:lnTo>
                    <a:pt x="0" y="30327"/>
                  </a:lnTo>
                  <a:lnTo>
                    <a:pt x="43914" y="74240"/>
                  </a:lnTo>
                  <a:lnTo>
                    <a:pt x="43914" y="105053"/>
                  </a:lnTo>
                  <a:lnTo>
                    <a:pt x="83338" y="127814"/>
                  </a:lnTo>
                  <a:lnTo>
                    <a:pt x="80791" y="132226"/>
                  </a:lnTo>
                </a:path>
              </a:pathLst>
            </a:custGeom>
            <a:noFill/>
            <a:ln w="9525" cap="flat" cmpd="sng">
              <a:solidFill>
                <a:schemeClr val="accent1"/>
              </a:solidFill>
              <a:prstDash val="solid"/>
              <a:round/>
              <a:headEnd type="none" w="med" len="med"/>
              <a:tailEnd type="none" w="med" len="med"/>
            </a:ln>
          </p:spPr>
        </p:sp>
        <p:grpSp>
          <p:nvGrpSpPr>
            <p:cNvPr id="62" name="Google Shape;62;p4"/>
            <p:cNvGrpSpPr/>
            <p:nvPr/>
          </p:nvGrpSpPr>
          <p:grpSpPr>
            <a:xfrm rot="10800000" flipH="1">
              <a:off x="8650689" y="182196"/>
              <a:ext cx="493321" cy="357312"/>
              <a:chOff x="1722354" y="229144"/>
              <a:chExt cx="1748744" cy="1266614"/>
            </a:xfrm>
          </p:grpSpPr>
          <p:sp>
            <p:nvSpPr>
              <p:cNvPr id="63" name="Google Shape;63;p4"/>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4"/>
            <p:cNvSpPr/>
            <p:nvPr/>
          </p:nvSpPr>
          <p:spPr>
            <a:xfrm rot="5400000">
              <a:off x="-191675" y="3481200"/>
              <a:ext cx="870400" cy="2850775"/>
            </a:xfrm>
            <a:custGeom>
              <a:avLst/>
              <a:gdLst/>
              <a:ahLst/>
              <a:cxnLst/>
              <a:rect l="l" t="t" r="r" b="b"/>
              <a:pathLst>
                <a:path w="34816" h="114031" extrusionOk="0">
                  <a:moveTo>
                    <a:pt x="18318" y="0"/>
                  </a:moveTo>
                  <a:lnTo>
                    <a:pt x="18318" y="9948"/>
                  </a:lnTo>
                  <a:lnTo>
                    <a:pt x="0" y="28265"/>
                  </a:lnTo>
                  <a:lnTo>
                    <a:pt x="0" y="48039"/>
                  </a:lnTo>
                  <a:lnTo>
                    <a:pt x="10736" y="58775"/>
                  </a:lnTo>
                  <a:lnTo>
                    <a:pt x="34816" y="58775"/>
                  </a:lnTo>
                  <a:lnTo>
                    <a:pt x="34816" y="114031"/>
                  </a:lnTo>
                </a:path>
              </a:pathLst>
            </a:custGeom>
            <a:noFill/>
            <a:ln w="9525" cap="flat" cmpd="sng">
              <a:solidFill>
                <a:schemeClr val="accent1"/>
              </a:solidFill>
              <a:prstDash val="solid"/>
              <a:round/>
              <a:headEnd type="none" w="med" len="med"/>
              <a:tailEnd type="none" w="med" len="med"/>
            </a:ln>
          </p:spPr>
        </p:sp>
        <p:grpSp>
          <p:nvGrpSpPr>
            <p:cNvPr id="66" name="Google Shape;66;p4"/>
            <p:cNvGrpSpPr/>
            <p:nvPr/>
          </p:nvGrpSpPr>
          <p:grpSpPr>
            <a:xfrm rot="-5400000" flipH="1">
              <a:off x="159064" y="4046096"/>
              <a:ext cx="493321" cy="357312"/>
              <a:chOff x="1722354" y="229144"/>
              <a:chExt cx="1748744" cy="1266614"/>
            </a:xfrm>
          </p:grpSpPr>
          <p:sp>
            <p:nvSpPr>
              <p:cNvPr id="67" name="Google Shape;67;p4"/>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4"/>
            <p:cNvGrpSpPr/>
            <p:nvPr/>
          </p:nvGrpSpPr>
          <p:grpSpPr>
            <a:xfrm>
              <a:off x="-776975" y="4800515"/>
              <a:ext cx="965258" cy="273510"/>
              <a:chOff x="-6675" y="2881558"/>
              <a:chExt cx="9140700" cy="2059567"/>
            </a:xfrm>
          </p:grpSpPr>
          <p:cxnSp>
            <p:nvCxnSpPr>
              <p:cNvPr id="70" name="Google Shape;70;p4"/>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71" name="Google Shape;71;p4"/>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72" name="Google Shape;72;p4"/>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73" name="Google Shape;73;p4"/>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74" name="Google Shape;74;p4"/>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75" name="Google Shape;75;p4"/>
          <p:cNvGrpSpPr/>
          <p:nvPr/>
        </p:nvGrpSpPr>
        <p:grpSpPr>
          <a:xfrm>
            <a:off x="-142612" y="-168664"/>
            <a:ext cx="7919030" cy="2888968"/>
            <a:chOff x="-142612" y="-168664"/>
            <a:chExt cx="7919030" cy="2888968"/>
          </a:xfrm>
        </p:grpSpPr>
        <p:sp>
          <p:nvSpPr>
            <p:cNvPr id="76" name="Google Shape;76;p4"/>
            <p:cNvSpPr/>
            <p:nvPr/>
          </p:nvSpPr>
          <p:spPr>
            <a:xfrm rot="10800000">
              <a:off x="7736362" y="-168664"/>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rot="5400000">
              <a:off x="57800" y="24798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4"/>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9"/>
        <p:cNvGrpSpPr/>
        <p:nvPr/>
      </p:nvGrpSpPr>
      <p:grpSpPr>
        <a:xfrm>
          <a:off x="0" y="0"/>
          <a:ext cx="0" cy="0"/>
          <a:chOff x="0" y="0"/>
          <a:chExt cx="0" cy="0"/>
        </a:xfrm>
      </p:grpSpPr>
      <p:sp>
        <p:nvSpPr>
          <p:cNvPr id="80" name="Google Shape;8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a:endParaRPr/>
          </a:p>
        </p:txBody>
      </p:sp>
      <p:sp>
        <p:nvSpPr>
          <p:cNvPr id="81" name="Google Shape;81;p5"/>
          <p:cNvSpPr txBox="1">
            <a:spLocks noGrp="1"/>
          </p:cNvSpPr>
          <p:nvPr>
            <p:ph type="subTitle" idx="1"/>
          </p:nvPr>
        </p:nvSpPr>
        <p:spPr>
          <a:xfrm>
            <a:off x="4861824" y="2438075"/>
            <a:ext cx="2610900" cy="14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 name="Google Shape;82;p5"/>
          <p:cNvSpPr txBox="1">
            <a:spLocks noGrp="1"/>
          </p:cNvSpPr>
          <p:nvPr>
            <p:ph type="subTitle" idx="2"/>
          </p:nvPr>
        </p:nvSpPr>
        <p:spPr>
          <a:xfrm>
            <a:off x="1671269" y="2438075"/>
            <a:ext cx="2610900" cy="14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 name="Google Shape;83;p5"/>
          <p:cNvSpPr txBox="1">
            <a:spLocks noGrp="1"/>
          </p:cNvSpPr>
          <p:nvPr>
            <p:ph type="subTitle" idx="3"/>
          </p:nvPr>
        </p:nvSpPr>
        <p:spPr>
          <a:xfrm>
            <a:off x="1671269" y="2041650"/>
            <a:ext cx="2610900" cy="483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84" name="Google Shape;84;p5"/>
          <p:cNvSpPr txBox="1">
            <a:spLocks noGrp="1"/>
          </p:cNvSpPr>
          <p:nvPr>
            <p:ph type="subTitle" idx="4"/>
          </p:nvPr>
        </p:nvSpPr>
        <p:spPr>
          <a:xfrm>
            <a:off x="4861831" y="2041650"/>
            <a:ext cx="2610900" cy="483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85" name="Google Shape;85;p5"/>
          <p:cNvGrpSpPr/>
          <p:nvPr/>
        </p:nvGrpSpPr>
        <p:grpSpPr>
          <a:xfrm>
            <a:off x="188277" y="2438079"/>
            <a:ext cx="8669349" cy="1311292"/>
            <a:chOff x="188277" y="2438079"/>
            <a:chExt cx="8669349" cy="1311292"/>
          </a:xfrm>
        </p:grpSpPr>
        <p:sp>
          <p:nvSpPr>
            <p:cNvPr id="86" name="Google Shape;86;p5"/>
            <p:cNvSpPr/>
            <p:nvPr/>
          </p:nvSpPr>
          <p:spPr>
            <a:xfrm rot="10800000">
              <a:off x="8615635" y="29832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10800000">
              <a:off x="8814510" y="243807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188277" y="2983227"/>
              <a:ext cx="206891" cy="766144"/>
              <a:chOff x="8650702" y="3525402"/>
              <a:chExt cx="206891" cy="766144"/>
            </a:xfrm>
          </p:grpSpPr>
          <p:sp>
            <p:nvSpPr>
              <p:cNvPr id="89" name="Google Shape;89;p5"/>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 name="Google Shape;91;p5"/>
          <p:cNvGrpSpPr/>
          <p:nvPr/>
        </p:nvGrpSpPr>
        <p:grpSpPr>
          <a:xfrm>
            <a:off x="-2835749" y="5"/>
            <a:ext cx="12294866" cy="7634520"/>
            <a:chOff x="-2835749" y="5"/>
            <a:chExt cx="12294866" cy="7634520"/>
          </a:xfrm>
        </p:grpSpPr>
        <p:sp>
          <p:nvSpPr>
            <p:cNvPr id="92" name="Google Shape;92;p5"/>
            <p:cNvSpPr/>
            <p:nvPr/>
          </p:nvSpPr>
          <p:spPr>
            <a:xfrm flipH="1">
              <a:off x="-2835749" y="5"/>
              <a:ext cx="3174344" cy="5036488"/>
            </a:xfrm>
            <a:custGeom>
              <a:avLst/>
              <a:gdLst/>
              <a:ahLst/>
              <a:cxnLst/>
              <a:rect l="l" t="t" r="r" b="b"/>
              <a:pathLst>
                <a:path w="83338" h="132226" extrusionOk="0">
                  <a:moveTo>
                    <a:pt x="0" y="0"/>
                  </a:moveTo>
                  <a:lnTo>
                    <a:pt x="0" y="30327"/>
                  </a:lnTo>
                  <a:lnTo>
                    <a:pt x="43914" y="74240"/>
                  </a:lnTo>
                  <a:lnTo>
                    <a:pt x="43914" y="105053"/>
                  </a:lnTo>
                  <a:lnTo>
                    <a:pt x="83338" y="127814"/>
                  </a:lnTo>
                  <a:lnTo>
                    <a:pt x="80791" y="132226"/>
                  </a:lnTo>
                </a:path>
              </a:pathLst>
            </a:custGeom>
            <a:noFill/>
            <a:ln w="9525" cap="flat" cmpd="sng">
              <a:solidFill>
                <a:schemeClr val="accent1"/>
              </a:solidFill>
              <a:prstDash val="solid"/>
              <a:round/>
              <a:headEnd type="none" w="med" len="med"/>
              <a:tailEnd type="none" w="med" len="med"/>
            </a:ln>
          </p:spPr>
        </p:sp>
        <p:grpSp>
          <p:nvGrpSpPr>
            <p:cNvPr id="93" name="Google Shape;93;p5"/>
            <p:cNvGrpSpPr/>
            <p:nvPr/>
          </p:nvGrpSpPr>
          <p:grpSpPr>
            <a:xfrm rot="10800000">
              <a:off x="29436" y="1468071"/>
              <a:ext cx="493321" cy="357312"/>
              <a:chOff x="2199401" y="229144"/>
              <a:chExt cx="1748744" cy="1266614"/>
            </a:xfrm>
          </p:grpSpPr>
          <p:sp>
            <p:nvSpPr>
              <p:cNvPr id="94" name="Google Shape;94;p5"/>
              <p:cNvSpPr/>
              <p:nvPr/>
            </p:nvSpPr>
            <p:spPr>
              <a:xfrm rot="10800000">
                <a:off x="2716154"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rot="10800000">
                <a:off x="2199401"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5"/>
            <p:cNvSpPr/>
            <p:nvPr/>
          </p:nvSpPr>
          <p:spPr>
            <a:xfrm>
              <a:off x="8212964" y="3553070"/>
              <a:ext cx="1246152" cy="4081455"/>
            </a:xfrm>
            <a:custGeom>
              <a:avLst/>
              <a:gdLst/>
              <a:ahLst/>
              <a:cxnLst/>
              <a:rect l="l" t="t" r="r" b="b"/>
              <a:pathLst>
                <a:path w="34816" h="114031" extrusionOk="0">
                  <a:moveTo>
                    <a:pt x="18318" y="0"/>
                  </a:moveTo>
                  <a:lnTo>
                    <a:pt x="18318" y="9948"/>
                  </a:lnTo>
                  <a:lnTo>
                    <a:pt x="0" y="28265"/>
                  </a:lnTo>
                  <a:lnTo>
                    <a:pt x="0" y="48039"/>
                  </a:lnTo>
                  <a:lnTo>
                    <a:pt x="10736" y="58775"/>
                  </a:lnTo>
                  <a:lnTo>
                    <a:pt x="34816" y="58775"/>
                  </a:lnTo>
                  <a:lnTo>
                    <a:pt x="34816" y="114031"/>
                  </a:lnTo>
                </a:path>
              </a:pathLst>
            </a:custGeom>
            <a:noFill/>
            <a:ln w="9525" cap="flat" cmpd="sng">
              <a:solidFill>
                <a:schemeClr val="accent1"/>
              </a:solidFill>
              <a:prstDash val="solid"/>
              <a:round/>
              <a:headEnd type="none" w="med" len="med"/>
              <a:tailEnd type="none" w="med" len="med"/>
            </a:ln>
          </p:spPr>
        </p:sp>
        <p:grpSp>
          <p:nvGrpSpPr>
            <p:cNvPr id="97" name="Google Shape;97;p5"/>
            <p:cNvGrpSpPr/>
            <p:nvPr/>
          </p:nvGrpSpPr>
          <p:grpSpPr>
            <a:xfrm flipH="1">
              <a:off x="8212963" y="4702315"/>
              <a:ext cx="965258" cy="273510"/>
              <a:chOff x="-6675" y="2881558"/>
              <a:chExt cx="9140700" cy="2059567"/>
            </a:xfrm>
          </p:grpSpPr>
          <p:cxnSp>
            <p:nvCxnSpPr>
              <p:cNvPr id="98" name="Google Shape;98;p5"/>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9" name="Google Shape;99;p5"/>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00" name="Google Shape;100;p5"/>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01" name="Google Shape;101;p5"/>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02" name="Google Shape;102;p5"/>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103" name="Google Shape;103;p5"/>
          <p:cNvGrpSpPr/>
          <p:nvPr/>
        </p:nvGrpSpPr>
        <p:grpSpPr>
          <a:xfrm>
            <a:off x="342875" y="2524661"/>
            <a:ext cx="8713622" cy="1947138"/>
            <a:chOff x="342875" y="2524661"/>
            <a:chExt cx="8713622" cy="1947138"/>
          </a:xfrm>
        </p:grpSpPr>
        <p:sp>
          <p:nvSpPr>
            <p:cNvPr id="104" name="Google Shape;104;p5"/>
            <p:cNvSpPr/>
            <p:nvPr/>
          </p:nvSpPr>
          <p:spPr>
            <a:xfrm rot="5400000">
              <a:off x="8816029" y="423133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rot="10800000">
              <a:off x="342875" y="252466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5"/>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6"/>
        <p:cNvGrpSpPr/>
        <p:nvPr/>
      </p:nvGrpSpPr>
      <p:grpSpPr>
        <a:xfrm>
          <a:off x="0" y="0"/>
          <a:ext cx="0" cy="0"/>
          <a:chOff x="0" y="0"/>
          <a:chExt cx="0" cy="0"/>
        </a:xfrm>
      </p:grpSpPr>
      <p:sp>
        <p:nvSpPr>
          <p:cNvPr id="137" name="Google Shape;137;p7"/>
          <p:cNvSpPr txBox="1">
            <a:spLocks noGrp="1"/>
          </p:cNvSpPr>
          <p:nvPr>
            <p:ph type="title"/>
          </p:nvPr>
        </p:nvSpPr>
        <p:spPr>
          <a:xfrm>
            <a:off x="1782650" y="711700"/>
            <a:ext cx="2893200" cy="904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8" name="Google Shape;138;p7"/>
          <p:cNvSpPr txBox="1">
            <a:spLocks noGrp="1"/>
          </p:cNvSpPr>
          <p:nvPr>
            <p:ph type="subTitle" idx="1"/>
          </p:nvPr>
        </p:nvSpPr>
        <p:spPr>
          <a:xfrm>
            <a:off x="1782650" y="1616297"/>
            <a:ext cx="2893200" cy="281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39" name="Google Shape;139;p7"/>
          <p:cNvSpPr>
            <a:spLocks noGrp="1"/>
          </p:cNvSpPr>
          <p:nvPr>
            <p:ph type="pic" idx="2"/>
          </p:nvPr>
        </p:nvSpPr>
        <p:spPr>
          <a:xfrm>
            <a:off x="4752038" y="824113"/>
            <a:ext cx="2787000" cy="3558300"/>
          </a:xfrm>
          <a:prstGeom prst="rect">
            <a:avLst/>
          </a:prstGeom>
          <a:noFill/>
          <a:ln>
            <a:noFill/>
          </a:ln>
        </p:spPr>
      </p:sp>
      <p:grpSp>
        <p:nvGrpSpPr>
          <p:cNvPr id="140" name="Google Shape;140;p7"/>
          <p:cNvGrpSpPr/>
          <p:nvPr/>
        </p:nvGrpSpPr>
        <p:grpSpPr>
          <a:xfrm>
            <a:off x="260189" y="195827"/>
            <a:ext cx="7049955" cy="4729917"/>
            <a:chOff x="260189" y="195827"/>
            <a:chExt cx="7049955" cy="4729917"/>
          </a:xfrm>
        </p:grpSpPr>
        <p:grpSp>
          <p:nvGrpSpPr>
            <p:cNvPr id="141" name="Google Shape;141;p7"/>
            <p:cNvGrpSpPr/>
            <p:nvPr/>
          </p:nvGrpSpPr>
          <p:grpSpPr>
            <a:xfrm rot="-5400000">
              <a:off x="6786639" y="4402239"/>
              <a:ext cx="177741" cy="869269"/>
              <a:chOff x="8535452" y="1548052"/>
              <a:chExt cx="177741" cy="869269"/>
            </a:xfrm>
          </p:grpSpPr>
          <p:sp>
            <p:nvSpPr>
              <p:cNvPr id="142" name="Google Shape;142;p7"/>
              <p:cNvSpPr/>
              <p:nvPr/>
            </p:nvSpPr>
            <p:spPr>
              <a:xfrm rot="10800000">
                <a:off x="8670077" y="15480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rot="10800000">
                <a:off x="8535452" y="19423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7"/>
            <p:cNvGrpSpPr/>
            <p:nvPr/>
          </p:nvGrpSpPr>
          <p:grpSpPr>
            <a:xfrm rot="10800000">
              <a:off x="260189" y="195827"/>
              <a:ext cx="177741" cy="687344"/>
              <a:chOff x="8535452" y="1335702"/>
              <a:chExt cx="177741" cy="687344"/>
            </a:xfrm>
          </p:grpSpPr>
          <p:sp>
            <p:nvSpPr>
              <p:cNvPr id="145" name="Google Shape;145;p7"/>
              <p:cNvSpPr/>
              <p:nvPr/>
            </p:nvSpPr>
            <p:spPr>
              <a:xfrm rot="10800000">
                <a:off x="8670077" y="15480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rot="10800000">
                <a:off x="8535452" y="13357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 name="Google Shape;147;p7"/>
          <p:cNvGrpSpPr/>
          <p:nvPr/>
        </p:nvGrpSpPr>
        <p:grpSpPr>
          <a:xfrm>
            <a:off x="-867949" y="-315450"/>
            <a:ext cx="10098949" cy="5241212"/>
            <a:chOff x="-867949" y="-315450"/>
            <a:chExt cx="10098949" cy="5241212"/>
          </a:xfrm>
        </p:grpSpPr>
        <p:sp>
          <p:nvSpPr>
            <p:cNvPr id="148" name="Google Shape;148;p7"/>
            <p:cNvSpPr/>
            <p:nvPr/>
          </p:nvSpPr>
          <p:spPr>
            <a:xfrm>
              <a:off x="6756300" y="4613375"/>
              <a:ext cx="2474700" cy="312375"/>
            </a:xfrm>
            <a:custGeom>
              <a:avLst/>
              <a:gdLst/>
              <a:ahLst/>
              <a:cxnLst/>
              <a:rect l="l" t="t" r="r" b="b"/>
              <a:pathLst>
                <a:path w="98988" h="12495" extrusionOk="0">
                  <a:moveTo>
                    <a:pt x="0" y="0"/>
                  </a:moveTo>
                  <a:lnTo>
                    <a:pt x="37363" y="0"/>
                  </a:lnTo>
                  <a:lnTo>
                    <a:pt x="49858" y="12495"/>
                  </a:lnTo>
                  <a:lnTo>
                    <a:pt x="98988" y="12495"/>
                  </a:lnTo>
                </a:path>
              </a:pathLst>
            </a:custGeom>
            <a:noFill/>
            <a:ln w="9525" cap="flat" cmpd="sng">
              <a:solidFill>
                <a:schemeClr val="accent1"/>
              </a:solidFill>
              <a:prstDash val="solid"/>
              <a:round/>
              <a:headEnd type="none" w="med" len="med"/>
              <a:tailEnd type="none" w="med" len="med"/>
            </a:ln>
          </p:spPr>
        </p:sp>
        <p:grpSp>
          <p:nvGrpSpPr>
            <p:cNvPr id="149" name="Google Shape;149;p7"/>
            <p:cNvGrpSpPr/>
            <p:nvPr/>
          </p:nvGrpSpPr>
          <p:grpSpPr>
            <a:xfrm rot="-5400000" flipH="1">
              <a:off x="8430782" y="4500446"/>
              <a:ext cx="493321" cy="357312"/>
              <a:chOff x="1722354" y="229144"/>
              <a:chExt cx="1748744" cy="1266614"/>
            </a:xfrm>
          </p:grpSpPr>
          <p:sp>
            <p:nvSpPr>
              <p:cNvPr id="150" name="Google Shape;150;p7"/>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 name="Google Shape;152;p7"/>
            <p:cNvSpPr/>
            <p:nvPr/>
          </p:nvSpPr>
          <p:spPr>
            <a:xfrm>
              <a:off x="-174975" y="-315450"/>
              <a:ext cx="1914059" cy="4400511"/>
            </a:xfrm>
            <a:custGeom>
              <a:avLst/>
              <a:gdLst/>
              <a:ahLst/>
              <a:cxnLst/>
              <a:rect l="l" t="t" r="r" b="b"/>
              <a:pathLst>
                <a:path w="55192" h="126889" extrusionOk="0">
                  <a:moveTo>
                    <a:pt x="0" y="126889"/>
                  </a:moveTo>
                  <a:lnTo>
                    <a:pt x="24140" y="102749"/>
                  </a:lnTo>
                  <a:lnTo>
                    <a:pt x="24140" y="42943"/>
                  </a:lnTo>
                  <a:lnTo>
                    <a:pt x="55192" y="25015"/>
                  </a:lnTo>
                  <a:lnTo>
                    <a:pt x="55192" y="0"/>
                  </a:lnTo>
                </a:path>
              </a:pathLst>
            </a:custGeom>
            <a:noFill/>
            <a:ln w="9525" cap="flat" cmpd="sng">
              <a:solidFill>
                <a:schemeClr val="accent1"/>
              </a:solidFill>
              <a:prstDash val="solid"/>
              <a:round/>
              <a:headEnd type="none" w="med" len="med"/>
              <a:tailEnd type="none" w="med" len="med"/>
            </a:ln>
          </p:spPr>
        </p:sp>
        <p:grpSp>
          <p:nvGrpSpPr>
            <p:cNvPr id="153" name="Google Shape;153;p7"/>
            <p:cNvGrpSpPr/>
            <p:nvPr/>
          </p:nvGrpSpPr>
          <p:grpSpPr>
            <a:xfrm rot="10800000">
              <a:off x="662657" y="2962921"/>
              <a:ext cx="493321" cy="357312"/>
              <a:chOff x="1722354" y="229144"/>
              <a:chExt cx="1748744" cy="1266614"/>
            </a:xfrm>
          </p:grpSpPr>
          <p:sp>
            <p:nvSpPr>
              <p:cNvPr id="154" name="Google Shape;154;p7"/>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56;p7"/>
            <p:cNvGrpSpPr/>
            <p:nvPr/>
          </p:nvGrpSpPr>
          <p:grpSpPr>
            <a:xfrm>
              <a:off x="-867949" y="1748040"/>
              <a:ext cx="1530153" cy="273510"/>
              <a:chOff x="-6675" y="2881558"/>
              <a:chExt cx="9140700" cy="2059567"/>
            </a:xfrm>
          </p:grpSpPr>
          <p:cxnSp>
            <p:nvCxnSpPr>
              <p:cNvPr id="157" name="Google Shape;157;p7"/>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8" name="Google Shape;158;p7"/>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9" name="Google Shape;159;p7"/>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60" name="Google Shape;160;p7"/>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61" name="Google Shape;161;p7"/>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162" name="Google Shape;162;p7"/>
          <p:cNvGrpSpPr/>
          <p:nvPr/>
        </p:nvGrpSpPr>
        <p:grpSpPr>
          <a:xfrm>
            <a:off x="609462" y="-114064"/>
            <a:ext cx="8313331" cy="4565380"/>
            <a:chOff x="609462" y="-114064"/>
            <a:chExt cx="8313331" cy="4565380"/>
          </a:xfrm>
        </p:grpSpPr>
        <p:sp>
          <p:nvSpPr>
            <p:cNvPr id="163" name="Google Shape;163;p7"/>
            <p:cNvSpPr/>
            <p:nvPr/>
          </p:nvSpPr>
          <p:spPr>
            <a:xfrm rot="10800000">
              <a:off x="8882737" y="40104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rot="10800000">
              <a:off x="609462" y="-114064"/>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5"/>
        <p:cNvGrpSpPr/>
        <p:nvPr/>
      </p:nvGrpSpPr>
      <p:grpSpPr>
        <a:xfrm>
          <a:off x="0" y="0"/>
          <a:ext cx="0" cy="0"/>
          <a:chOff x="0" y="0"/>
          <a:chExt cx="0" cy="0"/>
        </a:xfrm>
      </p:grpSpPr>
      <p:sp>
        <p:nvSpPr>
          <p:cNvPr id="166" name="Google Shape;166;p8"/>
          <p:cNvSpPr txBox="1">
            <a:spLocks noGrp="1"/>
          </p:cNvSpPr>
          <p:nvPr>
            <p:ph type="title"/>
          </p:nvPr>
        </p:nvSpPr>
        <p:spPr>
          <a:xfrm>
            <a:off x="2317950" y="1307100"/>
            <a:ext cx="4508100" cy="1883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67" name="Google Shape;167;p8"/>
          <p:cNvGrpSpPr/>
          <p:nvPr/>
        </p:nvGrpSpPr>
        <p:grpSpPr>
          <a:xfrm rot="10800000">
            <a:off x="7395131" y="4086605"/>
            <a:ext cx="4791669" cy="923822"/>
            <a:chOff x="-78438" y="3775205"/>
            <a:chExt cx="4791669" cy="923822"/>
          </a:xfrm>
        </p:grpSpPr>
        <p:cxnSp>
          <p:nvCxnSpPr>
            <p:cNvPr id="168" name="Google Shape;168;p8"/>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169" name="Google Shape;169;p8"/>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170" name="Google Shape;170;p8"/>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8"/>
          <p:cNvGrpSpPr/>
          <p:nvPr/>
        </p:nvGrpSpPr>
        <p:grpSpPr>
          <a:xfrm>
            <a:off x="527082" y="3400311"/>
            <a:ext cx="8344568" cy="1243755"/>
            <a:chOff x="527082" y="3400311"/>
            <a:chExt cx="8344568" cy="1243755"/>
          </a:xfrm>
        </p:grpSpPr>
        <p:sp>
          <p:nvSpPr>
            <p:cNvPr id="172" name="Google Shape;172;p8"/>
            <p:cNvSpPr/>
            <p:nvPr/>
          </p:nvSpPr>
          <p:spPr>
            <a:xfrm flipH="1">
              <a:off x="527082" y="34003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rot="5400000" flipH="1">
              <a:off x="8631182" y="440359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8"/>
          <p:cNvGrpSpPr/>
          <p:nvPr/>
        </p:nvGrpSpPr>
        <p:grpSpPr>
          <a:xfrm>
            <a:off x="-3151463" y="-3408103"/>
            <a:ext cx="11831666" cy="9065208"/>
            <a:chOff x="-3151463" y="-3408103"/>
            <a:chExt cx="11831666" cy="9065208"/>
          </a:xfrm>
        </p:grpSpPr>
        <p:grpSp>
          <p:nvGrpSpPr>
            <p:cNvPr id="175" name="Google Shape;175;p8"/>
            <p:cNvGrpSpPr/>
            <p:nvPr/>
          </p:nvGrpSpPr>
          <p:grpSpPr>
            <a:xfrm rot="10800000" flipH="1">
              <a:off x="309699" y="2296620"/>
              <a:ext cx="681217" cy="3360485"/>
              <a:chOff x="1337800" y="-2525590"/>
              <a:chExt cx="1498167" cy="7390555"/>
            </a:xfrm>
          </p:grpSpPr>
          <p:cxnSp>
            <p:nvCxnSpPr>
              <p:cNvPr id="176" name="Google Shape;176;p8"/>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177" name="Google Shape;177;p8"/>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178" name="Google Shape;178;p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8"/>
            <p:cNvGrpSpPr/>
            <p:nvPr/>
          </p:nvGrpSpPr>
          <p:grpSpPr>
            <a:xfrm flipH="1">
              <a:off x="7998987" y="-1945430"/>
              <a:ext cx="681217" cy="3360485"/>
              <a:chOff x="1337800" y="-2525590"/>
              <a:chExt cx="1498167" cy="7390555"/>
            </a:xfrm>
          </p:grpSpPr>
          <p:cxnSp>
            <p:nvCxnSpPr>
              <p:cNvPr id="180" name="Google Shape;180;p8"/>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181" name="Google Shape;181;p8"/>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182" name="Google Shape;182;p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8"/>
            <p:cNvGrpSpPr/>
            <p:nvPr/>
          </p:nvGrpSpPr>
          <p:grpSpPr>
            <a:xfrm rot="-5400000" flipH="1">
              <a:off x="-12066" y="-1786200"/>
              <a:ext cx="3859204" cy="615399"/>
              <a:chOff x="-6675" y="307100"/>
              <a:chExt cx="9140700" cy="4634025"/>
            </a:xfrm>
          </p:grpSpPr>
          <p:cxnSp>
            <p:nvCxnSpPr>
              <p:cNvPr id="184" name="Google Shape;184;p8"/>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5" name="Google Shape;185;p8"/>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6" name="Google Shape;186;p8"/>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7" name="Google Shape;187;p8"/>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8" name="Google Shape;188;p8"/>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9" name="Google Shape;189;p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0" name="Google Shape;190;p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1" name="Google Shape;191;p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2" name="Google Shape;192;p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3" name="Google Shape;193;p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194" name="Google Shape;194;p8"/>
            <p:cNvSpPr/>
            <p:nvPr/>
          </p:nvSpPr>
          <p:spPr>
            <a:xfrm flipH="1">
              <a:off x="-3151463" y="45110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grpSp>
        <p:nvGrpSpPr>
          <p:cNvPr id="195" name="Google Shape;195;p8"/>
          <p:cNvGrpSpPr/>
          <p:nvPr/>
        </p:nvGrpSpPr>
        <p:grpSpPr>
          <a:xfrm>
            <a:off x="547096" y="974375"/>
            <a:ext cx="9244448" cy="3848385"/>
            <a:chOff x="547096" y="974375"/>
            <a:chExt cx="9244448" cy="3848385"/>
          </a:xfrm>
        </p:grpSpPr>
        <p:grpSp>
          <p:nvGrpSpPr>
            <p:cNvPr id="196" name="Google Shape;196;p8"/>
            <p:cNvGrpSpPr/>
            <p:nvPr/>
          </p:nvGrpSpPr>
          <p:grpSpPr>
            <a:xfrm>
              <a:off x="547096" y="3571493"/>
              <a:ext cx="9010768" cy="1251268"/>
              <a:chOff x="547096" y="3571493"/>
              <a:chExt cx="9010768" cy="1251268"/>
            </a:xfrm>
          </p:grpSpPr>
          <p:grpSp>
            <p:nvGrpSpPr>
              <p:cNvPr id="197" name="Google Shape;197;p8"/>
              <p:cNvGrpSpPr/>
              <p:nvPr/>
            </p:nvGrpSpPr>
            <p:grpSpPr>
              <a:xfrm>
                <a:off x="547096" y="3613321"/>
                <a:ext cx="269696" cy="1209440"/>
                <a:chOff x="803996" y="3613321"/>
                <a:chExt cx="269696" cy="1209440"/>
              </a:xfrm>
            </p:grpSpPr>
            <p:sp>
              <p:nvSpPr>
                <p:cNvPr id="198" name="Google Shape;198;p8"/>
                <p:cNvSpPr/>
                <p:nvPr/>
              </p:nvSpPr>
              <p:spPr>
                <a:xfrm rot="10800000" flipH="1">
                  <a:off x="803996"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rot="10800000" flipH="1">
                  <a:off x="998591"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8"/>
              <p:cNvGrpSpPr/>
              <p:nvPr/>
            </p:nvGrpSpPr>
            <p:grpSpPr>
              <a:xfrm rot="5400000">
                <a:off x="8818296" y="3101621"/>
                <a:ext cx="269696" cy="1209440"/>
                <a:chOff x="803996" y="3613321"/>
                <a:chExt cx="269696" cy="1209440"/>
              </a:xfrm>
            </p:grpSpPr>
            <p:sp>
              <p:nvSpPr>
                <p:cNvPr id="201" name="Google Shape;201;p8"/>
                <p:cNvSpPr/>
                <p:nvPr/>
              </p:nvSpPr>
              <p:spPr>
                <a:xfrm rot="10800000" flipH="1">
                  <a:off x="803996"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rot="10800000" flipH="1">
                  <a:off x="998591"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 name="Google Shape;203;p8"/>
            <p:cNvGrpSpPr/>
            <p:nvPr/>
          </p:nvGrpSpPr>
          <p:grpSpPr>
            <a:xfrm>
              <a:off x="8680200" y="974375"/>
              <a:ext cx="1111343" cy="1111343"/>
              <a:chOff x="8307725" y="278700"/>
              <a:chExt cx="1111343" cy="1111343"/>
            </a:xfrm>
          </p:grpSpPr>
          <p:sp>
            <p:nvSpPr>
              <p:cNvPr id="204" name="Google Shape;204;p8"/>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6"/>
        <p:cNvGrpSpPr/>
        <p:nvPr/>
      </p:nvGrpSpPr>
      <p:grpSpPr>
        <a:xfrm>
          <a:off x="0" y="0"/>
          <a:ext cx="0" cy="0"/>
          <a:chOff x="0" y="0"/>
          <a:chExt cx="0" cy="0"/>
        </a:xfrm>
      </p:grpSpPr>
      <p:sp>
        <p:nvSpPr>
          <p:cNvPr id="207" name="Google Shape;207;p9"/>
          <p:cNvSpPr txBox="1">
            <a:spLocks noGrp="1"/>
          </p:cNvSpPr>
          <p:nvPr>
            <p:ph type="title"/>
          </p:nvPr>
        </p:nvSpPr>
        <p:spPr>
          <a:xfrm>
            <a:off x="2135550" y="1857350"/>
            <a:ext cx="4872900" cy="124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7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08" name="Google Shape;208;p9"/>
          <p:cNvSpPr txBox="1">
            <a:spLocks noGrp="1"/>
          </p:cNvSpPr>
          <p:nvPr>
            <p:ph type="subTitle" idx="1"/>
          </p:nvPr>
        </p:nvSpPr>
        <p:spPr>
          <a:xfrm>
            <a:off x="2135550" y="3106975"/>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2pPr>
            <a:lvl3pPr lvl="2"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3pPr>
            <a:lvl4pPr lvl="3"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4pPr>
            <a:lvl5pPr lvl="4"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5pPr>
            <a:lvl6pPr lvl="5"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6pPr>
            <a:lvl7pPr lvl="6"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7pPr>
            <a:lvl8pPr lvl="7"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8pPr>
            <a:lvl9pPr lvl="8"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9pPr>
          </a:lstStyle>
          <a:p>
            <a:endParaRPr/>
          </a:p>
        </p:txBody>
      </p:sp>
      <p:sp>
        <p:nvSpPr>
          <p:cNvPr id="209" name="Google Shape;209;p9"/>
          <p:cNvSpPr/>
          <p:nvPr/>
        </p:nvSpPr>
        <p:spPr>
          <a:xfrm>
            <a:off x="9336712" y="7135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9"/>
          <p:cNvGrpSpPr/>
          <p:nvPr/>
        </p:nvGrpSpPr>
        <p:grpSpPr>
          <a:xfrm>
            <a:off x="-2757425" y="-2776080"/>
            <a:ext cx="12134200" cy="9442910"/>
            <a:chOff x="-2757425" y="-2776080"/>
            <a:chExt cx="12134200" cy="9442910"/>
          </a:xfrm>
        </p:grpSpPr>
        <p:grpSp>
          <p:nvGrpSpPr>
            <p:cNvPr id="211" name="Google Shape;211;p9"/>
            <p:cNvGrpSpPr/>
            <p:nvPr/>
          </p:nvGrpSpPr>
          <p:grpSpPr>
            <a:xfrm rot="-5400000" flipH="1">
              <a:off x="-1755963" y="657655"/>
              <a:ext cx="4791669" cy="923822"/>
              <a:chOff x="-78438" y="3775205"/>
              <a:chExt cx="4791669" cy="923822"/>
            </a:xfrm>
          </p:grpSpPr>
          <p:cxnSp>
            <p:nvCxnSpPr>
              <p:cNvPr id="212" name="Google Shape;212;p9"/>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213" name="Google Shape;213;p9"/>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214" name="Google Shape;214;p9"/>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9"/>
            <p:cNvGrpSpPr/>
            <p:nvPr/>
          </p:nvGrpSpPr>
          <p:grpSpPr>
            <a:xfrm rot="10800000">
              <a:off x="8695559" y="3306345"/>
              <a:ext cx="681217" cy="3360485"/>
              <a:chOff x="1337800" y="-2525590"/>
              <a:chExt cx="1498167" cy="7390555"/>
            </a:xfrm>
          </p:grpSpPr>
          <p:cxnSp>
            <p:nvCxnSpPr>
              <p:cNvPr id="216" name="Google Shape;216;p9"/>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217" name="Google Shape;217;p9"/>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218" name="Google Shape;218;p9"/>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9"/>
            <p:cNvGrpSpPr/>
            <p:nvPr/>
          </p:nvGrpSpPr>
          <p:grpSpPr>
            <a:xfrm>
              <a:off x="146409" y="-2776080"/>
              <a:ext cx="681217" cy="3360485"/>
              <a:chOff x="1337800" y="-2525590"/>
              <a:chExt cx="1498167" cy="7390555"/>
            </a:xfrm>
          </p:grpSpPr>
          <p:cxnSp>
            <p:nvCxnSpPr>
              <p:cNvPr id="220" name="Google Shape;220;p9"/>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221" name="Google Shape;221;p9"/>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222" name="Google Shape;222;p9"/>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9"/>
            <p:cNvGrpSpPr/>
            <p:nvPr/>
          </p:nvGrpSpPr>
          <p:grpSpPr>
            <a:xfrm>
              <a:off x="-2757425" y="811862"/>
              <a:ext cx="3859204" cy="615399"/>
              <a:chOff x="-6675" y="307100"/>
              <a:chExt cx="9140700" cy="4634025"/>
            </a:xfrm>
          </p:grpSpPr>
          <p:cxnSp>
            <p:nvCxnSpPr>
              <p:cNvPr id="224" name="Google Shape;224;p9"/>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5" name="Google Shape;225;p9"/>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6" name="Google Shape;226;p9"/>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7" name="Google Shape;227;p9"/>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8" name="Google Shape;228;p9"/>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9" name="Google Shape;229;p9"/>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0" name="Google Shape;230;p9"/>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1" name="Google Shape;231;p9"/>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2" name="Google Shape;232;p9"/>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3" name="Google Shape;233;p9"/>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234" name="Google Shape;234;p9"/>
            <p:cNvSpPr/>
            <p:nvPr/>
          </p:nvSpPr>
          <p:spPr>
            <a:xfrm rot="5400000">
              <a:off x="5637675" y="298670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grpSp>
        <p:nvGrpSpPr>
          <p:cNvPr id="235" name="Google Shape;235;p9"/>
          <p:cNvGrpSpPr/>
          <p:nvPr/>
        </p:nvGrpSpPr>
        <p:grpSpPr>
          <a:xfrm>
            <a:off x="-157525" y="1684573"/>
            <a:ext cx="8689055" cy="440880"/>
            <a:chOff x="-157525" y="1684573"/>
            <a:chExt cx="8689055" cy="440880"/>
          </a:xfrm>
        </p:grpSpPr>
        <p:sp>
          <p:nvSpPr>
            <p:cNvPr id="236" name="Google Shape;236;p9"/>
            <p:cNvSpPr/>
            <p:nvPr/>
          </p:nvSpPr>
          <p:spPr>
            <a:xfrm>
              <a:off x="8491475" y="1684573"/>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rot="-5400000">
              <a:off x="42887" y="17249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9"/>
          <p:cNvGrpSpPr/>
          <p:nvPr/>
        </p:nvGrpSpPr>
        <p:grpSpPr>
          <a:xfrm>
            <a:off x="-350826" y="649496"/>
            <a:ext cx="9280380" cy="5170923"/>
            <a:chOff x="-350826" y="649496"/>
            <a:chExt cx="9280380" cy="5170923"/>
          </a:xfrm>
        </p:grpSpPr>
        <p:grpSp>
          <p:nvGrpSpPr>
            <p:cNvPr id="239" name="Google Shape;239;p9"/>
            <p:cNvGrpSpPr/>
            <p:nvPr/>
          </p:nvGrpSpPr>
          <p:grpSpPr>
            <a:xfrm>
              <a:off x="-350826" y="649496"/>
              <a:ext cx="9280380" cy="1759405"/>
              <a:chOff x="-350826" y="649496"/>
              <a:chExt cx="9280380" cy="1759405"/>
            </a:xfrm>
          </p:grpSpPr>
          <p:sp>
            <p:nvSpPr>
              <p:cNvPr id="240" name="Google Shape;240;p9"/>
              <p:cNvSpPr/>
              <p:nvPr/>
            </p:nvSpPr>
            <p:spPr>
              <a:xfrm rot="10800000">
                <a:off x="8886438" y="1209591"/>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rot="10800000">
                <a:off x="8695083" y="64949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rot="5400000">
                <a:off x="425209" y="1958491"/>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rot="5400000">
                <a:off x="25375" y="1957600"/>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9"/>
            <p:cNvGrpSpPr/>
            <p:nvPr/>
          </p:nvGrpSpPr>
          <p:grpSpPr>
            <a:xfrm>
              <a:off x="7280000" y="4709075"/>
              <a:ext cx="1111343" cy="1111343"/>
              <a:chOff x="8307725" y="278700"/>
              <a:chExt cx="1111343" cy="1111343"/>
            </a:xfrm>
          </p:grpSpPr>
          <p:sp>
            <p:nvSpPr>
              <p:cNvPr id="245" name="Google Shape;245;p9"/>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7"/>
        <p:cNvGrpSpPr/>
        <p:nvPr/>
      </p:nvGrpSpPr>
      <p:grpSpPr>
        <a:xfrm>
          <a:off x="0" y="0"/>
          <a:ext cx="0" cy="0"/>
          <a:chOff x="0" y="0"/>
          <a:chExt cx="0" cy="0"/>
        </a:xfrm>
      </p:grpSpPr>
      <p:sp>
        <p:nvSpPr>
          <p:cNvPr id="248" name="Google Shape;248;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249" name="Google Shape;249;p10"/>
          <p:cNvGrpSpPr/>
          <p:nvPr/>
        </p:nvGrpSpPr>
        <p:grpSpPr>
          <a:xfrm>
            <a:off x="-2466243" y="-2869459"/>
            <a:ext cx="11395878" cy="4597207"/>
            <a:chOff x="-2466243" y="-2869459"/>
            <a:chExt cx="11395878" cy="4597207"/>
          </a:xfrm>
        </p:grpSpPr>
        <p:grpSp>
          <p:nvGrpSpPr>
            <p:cNvPr id="250" name="Google Shape;250;p10"/>
            <p:cNvGrpSpPr/>
            <p:nvPr/>
          </p:nvGrpSpPr>
          <p:grpSpPr>
            <a:xfrm>
              <a:off x="-2466243" y="364624"/>
              <a:ext cx="4486819" cy="625122"/>
              <a:chOff x="-78438" y="4073905"/>
              <a:chExt cx="4486819" cy="625122"/>
            </a:xfrm>
          </p:grpSpPr>
          <p:cxnSp>
            <p:nvCxnSpPr>
              <p:cNvPr id="251" name="Google Shape;251;p10"/>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252" name="Google Shape;252;p10"/>
              <p:cNvCxnSpPr/>
              <p:nvPr/>
            </p:nvCxnSpPr>
            <p:spPr>
              <a:xfrm rot="-5400000">
                <a:off x="3788541" y="4241677"/>
                <a:ext cx="464100" cy="450600"/>
              </a:xfrm>
              <a:prstGeom prst="straightConnector1">
                <a:avLst/>
              </a:prstGeom>
              <a:noFill/>
              <a:ln w="9525" cap="flat" cmpd="sng">
                <a:solidFill>
                  <a:schemeClr val="accent1"/>
                </a:solidFill>
                <a:prstDash val="solid"/>
                <a:round/>
                <a:headEnd type="none" w="med" len="med"/>
                <a:tailEnd type="none" w="med" len="med"/>
              </a:ln>
            </p:spPr>
          </p:cxnSp>
          <p:sp>
            <p:nvSpPr>
              <p:cNvPr id="253" name="Google Shape;253;p10"/>
              <p:cNvSpPr/>
              <p:nvPr/>
            </p:nvSpPr>
            <p:spPr>
              <a:xfrm>
                <a:off x="4214956" y="40739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0"/>
            <p:cNvGrpSpPr/>
            <p:nvPr/>
          </p:nvGrpSpPr>
          <p:grpSpPr>
            <a:xfrm rot="5400000" flipH="1">
              <a:off x="-1083007" y="-1247557"/>
              <a:ext cx="3859204" cy="615399"/>
              <a:chOff x="-6675" y="307100"/>
              <a:chExt cx="9140700" cy="4634025"/>
            </a:xfrm>
          </p:grpSpPr>
          <p:cxnSp>
            <p:nvCxnSpPr>
              <p:cNvPr id="255" name="Google Shape;255;p10"/>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6" name="Google Shape;256;p10"/>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7" name="Google Shape;257;p10"/>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8" name="Google Shape;258;p10"/>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9" name="Google Shape;259;p10"/>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0" name="Google Shape;260;p10"/>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1" name="Google Shape;261;p10"/>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2" name="Google Shape;262;p10"/>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3" name="Google Shape;263;p10"/>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4" name="Google Shape;264;p10"/>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265" name="Google Shape;265;p10"/>
            <p:cNvGrpSpPr/>
            <p:nvPr/>
          </p:nvGrpSpPr>
          <p:grpSpPr>
            <a:xfrm>
              <a:off x="8248398" y="-1632737"/>
              <a:ext cx="681237" cy="3360485"/>
              <a:chOff x="8248398" y="-1632737"/>
              <a:chExt cx="681237" cy="3360485"/>
            </a:xfrm>
          </p:grpSpPr>
          <p:grpSp>
            <p:nvGrpSpPr>
              <p:cNvPr id="266" name="Google Shape;266;p10"/>
              <p:cNvGrpSpPr/>
              <p:nvPr/>
            </p:nvGrpSpPr>
            <p:grpSpPr>
              <a:xfrm flipH="1">
                <a:off x="8248398" y="-1632737"/>
                <a:ext cx="681217" cy="3360485"/>
                <a:chOff x="1337800" y="-2525590"/>
                <a:chExt cx="1498167" cy="7390555"/>
              </a:xfrm>
            </p:grpSpPr>
            <p:cxnSp>
              <p:nvCxnSpPr>
                <p:cNvPr id="267" name="Google Shape;267;p10"/>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268" name="Google Shape;268;p10"/>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269" name="Google Shape;269;p10"/>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10"/>
              <p:cNvGrpSpPr/>
              <p:nvPr/>
            </p:nvGrpSpPr>
            <p:grpSpPr>
              <a:xfrm>
                <a:off x="8436314" y="360846"/>
                <a:ext cx="493321" cy="357312"/>
                <a:chOff x="1722354" y="229144"/>
                <a:chExt cx="1748744" cy="1266614"/>
              </a:xfrm>
            </p:grpSpPr>
            <p:sp>
              <p:nvSpPr>
                <p:cNvPr id="271" name="Google Shape;271;p1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73" name="Google Shape;273;p10"/>
          <p:cNvGrpSpPr/>
          <p:nvPr/>
        </p:nvGrpSpPr>
        <p:grpSpPr>
          <a:xfrm>
            <a:off x="-150883" y="1137478"/>
            <a:ext cx="9080518" cy="813868"/>
            <a:chOff x="-150883" y="1137478"/>
            <a:chExt cx="9080518" cy="813868"/>
          </a:xfrm>
        </p:grpSpPr>
        <p:sp>
          <p:nvSpPr>
            <p:cNvPr id="274" name="Google Shape;274;p10"/>
            <p:cNvSpPr/>
            <p:nvPr/>
          </p:nvSpPr>
          <p:spPr>
            <a:xfrm rot="5400000" flipH="1">
              <a:off x="49529" y="93706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0"/>
            <p:cNvSpPr/>
            <p:nvPr/>
          </p:nvSpPr>
          <p:spPr>
            <a:xfrm flipH="1">
              <a:off x="8889579" y="151046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10"/>
          <p:cNvGrpSpPr/>
          <p:nvPr/>
        </p:nvGrpSpPr>
        <p:grpSpPr>
          <a:xfrm>
            <a:off x="-201760" y="1366772"/>
            <a:ext cx="9923304" cy="3117922"/>
            <a:chOff x="-201760" y="1366772"/>
            <a:chExt cx="9923304" cy="3117922"/>
          </a:xfrm>
        </p:grpSpPr>
        <p:grpSp>
          <p:nvGrpSpPr>
            <p:cNvPr id="277" name="Google Shape;277;p10"/>
            <p:cNvGrpSpPr/>
            <p:nvPr/>
          </p:nvGrpSpPr>
          <p:grpSpPr>
            <a:xfrm>
              <a:off x="8610200" y="3373350"/>
              <a:ext cx="1111343" cy="1111343"/>
              <a:chOff x="8307725" y="278700"/>
              <a:chExt cx="1111343" cy="1111343"/>
            </a:xfrm>
          </p:grpSpPr>
          <p:sp>
            <p:nvSpPr>
              <p:cNvPr id="278" name="Google Shape;278;p10"/>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0"/>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10"/>
            <p:cNvGrpSpPr/>
            <p:nvPr/>
          </p:nvGrpSpPr>
          <p:grpSpPr>
            <a:xfrm flipH="1">
              <a:off x="8674231" y="1727755"/>
              <a:ext cx="247278" cy="1160062"/>
              <a:chOff x="1463894" y="1434556"/>
              <a:chExt cx="247278" cy="1160062"/>
            </a:xfrm>
          </p:grpSpPr>
          <p:sp>
            <p:nvSpPr>
              <p:cNvPr id="281" name="Google Shape;281;p10"/>
              <p:cNvSpPr/>
              <p:nvPr/>
            </p:nvSpPr>
            <p:spPr>
              <a:xfrm>
                <a:off x="1463894" y="2119623"/>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rot="10800000">
                <a:off x="1636072" y="143455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10"/>
            <p:cNvGrpSpPr/>
            <p:nvPr/>
          </p:nvGrpSpPr>
          <p:grpSpPr>
            <a:xfrm rot="5400000" flipH="1">
              <a:off x="254631" y="910380"/>
              <a:ext cx="247278" cy="1160062"/>
              <a:chOff x="1463894" y="1434556"/>
              <a:chExt cx="247278" cy="1160062"/>
            </a:xfrm>
          </p:grpSpPr>
          <p:sp>
            <p:nvSpPr>
              <p:cNvPr id="284" name="Google Shape;284;p10"/>
              <p:cNvSpPr/>
              <p:nvPr/>
            </p:nvSpPr>
            <p:spPr>
              <a:xfrm>
                <a:off x="1463894" y="2119623"/>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0"/>
              <p:cNvSpPr/>
              <p:nvPr/>
            </p:nvSpPr>
            <p:spPr>
              <a:xfrm rot="10800000">
                <a:off x="1636072" y="143455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31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Raleway Black"/>
              <a:buNone/>
              <a:defRPr sz="26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8" r:id="rId9"/>
    <p:sldLayoutId id="2147483659" r:id="rId10"/>
    <p:sldLayoutId id="2147483662" r:id="rId11"/>
    <p:sldLayoutId id="2147483663" r:id="rId12"/>
    <p:sldLayoutId id="2147483669" r:id="rId13"/>
    <p:sldLayoutId id="2147483670" r:id="rId14"/>
    <p:sldLayoutId id="214748367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11.jpeg"/><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microsoft.com/office/2007/relationships/hdphoto" Target="../media/hdphoto2.wdp"/></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17.jfif"/><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8.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10.xml"/><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7.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8.xml"/><Relationship Id="rId1" Type="http://schemas.openxmlformats.org/officeDocument/2006/relationships/slideLayout" Target="../slideLayouts/slideLayout10.xml"/><Relationship Id="rId5" Type="http://schemas.openxmlformats.org/officeDocument/2006/relationships/image" Target="../media/image23.png"/><Relationship Id="rId4" Type="http://schemas.openxmlformats.org/officeDocument/2006/relationships/image" Target="../media/image22.png"/></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9.xml"/><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0.xml"/><Relationship Id="rId1" Type="http://schemas.openxmlformats.org/officeDocument/2006/relationships/slideLayout" Target="../slideLayouts/slideLayout10.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10.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2.xml"/><Relationship Id="rId1" Type="http://schemas.openxmlformats.org/officeDocument/2006/relationships/slideLayout" Target="../slideLayouts/slideLayout10.xml"/><Relationship Id="rId4" Type="http://schemas.openxmlformats.org/officeDocument/2006/relationships/image" Target="../media/image27.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61"/>
        <p:cNvGrpSpPr/>
        <p:nvPr/>
      </p:nvGrpSpPr>
      <p:grpSpPr>
        <a:xfrm>
          <a:off x="0" y="0"/>
          <a:ext cx="0" cy="0"/>
          <a:chOff x="0" y="0"/>
          <a:chExt cx="0" cy="0"/>
        </a:xfrm>
      </p:grpSpPr>
      <p:sp>
        <p:nvSpPr>
          <p:cNvPr id="662" name="Google Shape;662;p28"/>
          <p:cNvSpPr txBox="1">
            <a:spLocks noGrp="1"/>
          </p:cNvSpPr>
          <p:nvPr>
            <p:ph type="ctrTitle"/>
          </p:nvPr>
        </p:nvSpPr>
        <p:spPr>
          <a:xfrm>
            <a:off x="1115977" y="1555724"/>
            <a:ext cx="4962094" cy="169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Urna Eletrônica</a:t>
            </a:r>
            <a:br>
              <a:rPr lang="en" sz="3600" dirty="0"/>
            </a:br>
            <a:r>
              <a:rPr lang="en" sz="3600" dirty="0"/>
              <a:t>com tecnologia RFID</a:t>
            </a:r>
            <a:endParaRPr sz="3600" dirty="0"/>
          </a:p>
        </p:txBody>
      </p:sp>
      <p:sp>
        <p:nvSpPr>
          <p:cNvPr id="663" name="Google Shape;663;p28"/>
          <p:cNvSpPr txBox="1">
            <a:spLocks noGrp="1"/>
          </p:cNvSpPr>
          <p:nvPr>
            <p:ph type="subTitle" idx="1"/>
          </p:nvPr>
        </p:nvSpPr>
        <p:spPr>
          <a:xfrm>
            <a:off x="1044257" y="3325256"/>
            <a:ext cx="5218602" cy="3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Apresentação do projeto de TCC de Eletrônica 2023</a:t>
            </a:r>
            <a:endParaRPr sz="1600" dirty="0"/>
          </a:p>
        </p:txBody>
      </p:sp>
      <p:sp>
        <p:nvSpPr>
          <p:cNvPr id="664" name="Google Shape;664;p28"/>
          <p:cNvSpPr/>
          <p:nvPr/>
        </p:nvSpPr>
        <p:spPr>
          <a:xfrm rot="-5400000">
            <a:off x="689075" y="2215534"/>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28"/>
          <p:cNvGrpSpPr/>
          <p:nvPr/>
        </p:nvGrpSpPr>
        <p:grpSpPr>
          <a:xfrm>
            <a:off x="6777434" y="2296620"/>
            <a:ext cx="1033834" cy="3360485"/>
            <a:chOff x="6777434" y="2296620"/>
            <a:chExt cx="1033834" cy="3360485"/>
          </a:xfrm>
        </p:grpSpPr>
        <p:grpSp>
          <p:nvGrpSpPr>
            <p:cNvPr id="666" name="Google Shape;666;p28"/>
            <p:cNvGrpSpPr/>
            <p:nvPr/>
          </p:nvGrpSpPr>
          <p:grpSpPr>
            <a:xfrm rot="10800000">
              <a:off x="6777434" y="2296620"/>
              <a:ext cx="681217" cy="3360485"/>
              <a:chOff x="1337800" y="-2525590"/>
              <a:chExt cx="1498167" cy="7390555"/>
            </a:xfrm>
          </p:grpSpPr>
          <p:cxnSp>
            <p:nvCxnSpPr>
              <p:cNvPr id="667" name="Google Shape;667;p28"/>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668" name="Google Shape;668;p28"/>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669" name="Google Shape;669;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28"/>
            <p:cNvSpPr/>
            <p:nvPr/>
          </p:nvSpPr>
          <p:spPr>
            <a:xfrm>
              <a:off x="7771212" y="29729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rot="10800000">
              <a:off x="7160463"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rot="10800000">
              <a:off x="6933883"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28"/>
          <p:cNvGrpSpPr/>
          <p:nvPr/>
        </p:nvGrpSpPr>
        <p:grpSpPr>
          <a:xfrm>
            <a:off x="6262859" y="-2197955"/>
            <a:ext cx="681217" cy="3360485"/>
            <a:chOff x="1337800" y="-2525590"/>
            <a:chExt cx="1498167" cy="7390555"/>
          </a:xfrm>
        </p:grpSpPr>
        <p:cxnSp>
          <p:nvCxnSpPr>
            <p:cNvPr id="674" name="Google Shape;674;p28"/>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675" name="Google Shape;675;p28"/>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676" name="Google Shape;676;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 name="Google Shape;677;p28"/>
          <p:cNvSpPr/>
          <p:nvPr/>
        </p:nvSpPr>
        <p:spPr>
          <a:xfrm rot="-5400000">
            <a:off x="8215875" y="8055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678;p28"/>
          <p:cNvGrpSpPr/>
          <p:nvPr/>
        </p:nvGrpSpPr>
        <p:grpSpPr>
          <a:xfrm rot="10800000" flipH="1">
            <a:off x="-2068288" y="305430"/>
            <a:ext cx="4791669" cy="923822"/>
            <a:chOff x="-78438" y="3775205"/>
            <a:chExt cx="4791669" cy="923822"/>
          </a:xfrm>
        </p:grpSpPr>
        <p:cxnSp>
          <p:nvCxnSpPr>
            <p:cNvPr id="679" name="Google Shape;679;p28"/>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28"/>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681" name="Google Shape;681;p28"/>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28"/>
          <p:cNvGrpSpPr/>
          <p:nvPr/>
        </p:nvGrpSpPr>
        <p:grpSpPr>
          <a:xfrm>
            <a:off x="3329300" y="-3035953"/>
            <a:ext cx="6471825" cy="4623428"/>
            <a:chOff x="3329300" y="-3035953"/>
            <a:chExt cx="6471825" cy="4623428"/>
          </a:xfrm>
        </p:grpSpPr>
        <p:grpSp>
          <p:nvGrpSpPr>
            <p:cNvPr id="683" name="Google Shape;683;p28"/>
            <p:cNvGrpSpPr/>
            <p:nvPr/>
          </p:nvGrpSpPr>
          <p:grpSpPr>
            <a:xfrm rot="5400000">
              <a:off x="2802525" y="-1414050"/>
              <a:ext cx="3859204" cy="615399"/>
              <a:chOff x="-6675" y="307100"/>
              <a:chExt cx="9140700" cy="4634025"/>
            </a:xfrm>
          </p:grpSpPr>
          <p:cxnSp>
            <p:nvCxnSpPr>
              <p:cNvPr id="684" name="Google Shape;684;p28"/>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28"/>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28"/>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28"/>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28"/>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2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0" name="Google Shape;690;p2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1" name="Google Shape;691;p2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2" name="Google Shape;692;p2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3" name="Google Shape;693;p2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94" name="Google Shape;694;p28"/>
            <p:cNvSpPr/>
            <p:nvPr/>
          </p:nvSpPr>
          <p:spPr>
            <a:xfrm>
              <a:off x="3329300" y="82325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sp>
        <p:nvSpPr>
          <p:cNvPr id="35" name="Google Shape;663;p28">
            <a:extLst>
              <a:ext uri="{FF2B5EF4-FFF2-40B4-BE49-F238E27FC236}">
                <a16:creationId xmlns:a16="http://schemas.microsoft.com/office/drawing/2014/main" id="{A3508E2B-DFE4-4372-AA54-4B2C87F210AB}"/>
              </a:ext>
            </a:extLst>
          </p:cNvPr>
          <p:cNvSpPr txBox="1">
            <a:spLocks/>
          </p:cNvSpPr>
          <p:nvPr/>
        </p:nvSpPr>
        <p:spPr>
          <a:xfrm>
            <a:off x="1044256" y="3613321"/>
            <a:ext cx="5257929" cy="37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Hanken Grotesk"/>
              <a:buNone/>
              <a:defRPr sz="1400" b="0" i="0" u="none" strike="noStrike" cap="none">
                <a:solidFill>
                  <a:schemeClr val="dk1"/>
                </a:solidFill>
                <a:latin typeface="Hanken Grotesk"/>
                <a:ea typeface="Hanken Grotesk"/>
                <a:cs typeface="Hanken Grotesk"/>
                <a:sym typeface="Hanken Grotesk"/>
              </a:defRPr>
            </a:lvl1pPr>
            <a:lvl2pPr marL="914400" marR="0" lvl="1" indent="-3048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2pPr>
            <a:lvl3pPr marL="1371600" marR="0" lvl="2" indent="-3048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3pPr>
            <a:lvl4pPr marL="1828800" marR="0" lvl="3" indent="-3048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4pPr>
            <a:lvl5pPr marL="2286000" marR="0" lvl="4" indent="-3048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5pPr>
            <a:lvl6pPr marL="2743200" marR="0" lvl="5" indent="-3048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6pPr>
            <a:lvl7pPr marL="3200400" marR="0" lvl="6" indent="-3048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7pPr>
            <a:lvl8pPr marL="3657600" marR="0" lvl="7" indent="-3048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8pPr>
            <a:lvl9pPr marL="4114800" marR="0" lvl="8" indent="-304800" algn="ctr" rtl="0">
              <a:lnSpc>
                <a:spcPct val="100000"/>
              </a:lnSpc>
              <a:spcBef>
                <a:spcPts val="0"/>
              </a:spcBef>
              <a:spcAft>
                <a:spcPts val="0"/>
              </a:spcAft>
              <a:buClr>
                <a:schemeClr val="dk1"/>
              </a:buClr>
              <a:buSzPts val="1800"/>
              <a:buFont typeface="Hanken Grotesk"/>
              <a:buNone/>
              <a:defRPr sz="1800" b="0" i="0" u="none" strike="noStrike" cap="none">
                <a:solidFill>
                  <a:schemeClr val="dk1"/>
                </a:solidFill>
                <a:latin typeface="Hanken Grotesk"/>
                <a:ea typeface="Hanken Grotesk"/>
                <a:cs typeface="Hanken Grotesk"/>
                <a:sym typeface="Hanken Grotesk"/>
              </a:defRPr>
            </a:lvl9pPr>
          </a:lstStyle>
          <a:p>
            <a:pPr marL="0" indent="0"/>
            <a:r>
              <a:rPr lang="pt-BR" sz="1600" dirty="0"/>
              <a:t>Orientado por: Nairton José Badue  (O grande Mestre!)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Algoritmos presentes no código</a:t>
            </a:r>
            <a:endParaRPr dirty="0"/>
          </a:p>
        </p:txBody>
      </p:sp>
      <p:sp>
        <p:nvSpPr>
          <p:cNvPr id="772" name="Google Shape;772;p34"/>
          <p:cNvSpPr txBox="1">
            <a:spLocks noGrp="1"/>
          </p:cNvSpPr>
          <p:nvPr>
            <p:ph type="subTitle" idx="4"/>
          </p:nvPr>
        </p:nvSpPr>
        <p:spPr>
          <a:xfrm>
            <a:off x="984519" y="2441115"/>
            <a:ext cx="2140545" cy="4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pPr>
            <a:r>
              <a:rPr lang="pt-BR" dirty="0"/>
              <a:t>Leitura dos Votos na Memória Interna</a:t>
            </a:r>
            <a:endParaRPr dirty="0"/>
          </a:p>
        </p:txBody>
      </p:sp>
      <p:sp>
        <p:nvSpPr>
          <p:cNvPr id="773" name="Google Shape;773;p34"/>
          <p:cNvSpPr txBox="1">
            <a:spLocks noGrp="1"/>
          </p:cNvSpPr>
          <p:nvPr>
            <p:ph type="subTitle" idx="5"/>
          </p:nvPr>
        </p:nvSpPr>
        <p:spPr>
          <a:xfrm>
            <a:off x="3528104" y="2416782"/>
            <a:ext cx="2260200" cy="4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dirty="0"/>
              <a:t>Identificação do cartão RFID</a:t>
            </a:r>
            <a:endParaRPr dirty="0"/>
          </a:p>
        </p:txBody>
      </p:sp>
      <p:sp>
        <p:nvSpPr>
          <p:cNvPr id="774" name="Google Shape;774;p34"/>
          <p:cNvSpPr txBox="1">
            <a:spLocks noGrp="1"/>
          </p:cNvSpPr>
          <p:nvPr>
            <p:ph type="subTitle" idx="1"/>
          </p:nvPr>
        </p:nvSpPr>
        <p:spPr>
          <a:xfrm>
            <a:off x="984520" y="2849463"/>
            <a:ext cx="226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Efetua a leitura dos votos previamente armazenados na memória do microcontrolador</a:t>
            </a:r>
            <a:endParaRPr dirty="0"/>
          </a:p>
        </p:txBody>
      </p:sp>
      <p:sp>
        <p:nvSpPr>
          <p:cNvPr id="775" name="Google Shape;775;p34"/>
          <p:cNvSpPr txBox="1">
            <a:spLocks noGrp="1"/>
          </p:cNvSpPr>
          <p:nvPr>
            <p:ph type="subTitle" idx="2"/>
          </p:nvPr>
        </p:nvSpPr>
        <p:spPr>
          <a:xfrm>
            <a:off x="3528104" y="2825130"/>
            <a:ext cx="226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Responsável por capturar os 10 bytes únicos associados a cada eleitor e salvá-los na memória externa</a:t>
            </a:r>
            <a:endParaRPr dirty="0"/>
          </a:p>
        </p:txBody>
      </p:sp>
      <p:sp>
        <p:nvSpPr>
          <p:cNvPr id="776" name="Google Shape;776;p34"/>
          <p:cNvSpPr txBox="1">
            <a:spLocks noGrp="1"/>
          </p:cNvSpPr>
          <p:nvPr>
            <p:ph type="subTitle" idx="3"/>
          </p:nvPr>
        </p:nvSpPr>
        <p:spPr>
          <a:xfrm>
            <a:off x="6071688" y="2628698"/>
            <a:ext cx="226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Após a votação, cada voto é computado e salvo na memória EEPROM interna e podendo ser contabilizado o total de votos a qualquer momento</a:t>
            </a:r>
            <a:endParaRPr dirty="0"/>
          </a:p>
        </p:txBody>
      </p:sp>
      <p:sp>
        <p:nvSpPr>
          <p:cNvPr id="777" name="Google Shape;777;p34"/>
          <p:cNvSpPr txBox="1">
            <a:spLocks noGrp="1"/>
          </p:cNvSpPr>
          <p:nvPr>
            <p:ph type="subTitle" idx="6"/>
          </p:nvPr>
        </p:nvSpPr>
        <p:spPr>
          <a:xfrm>
            <a:off x="6071689" y="2220350"/>
            <a:ext cx="2260200" cy="4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dirty="0"/>
              <a:t>Registro de Votos</a:t>
            </a:r>
          </a:p>
        </p:txBody>
      </p:sp>
      <p:sp>
        <p:nvSpPr>
          <p:cNvPr id="21" name="Google Shape;1429;p48">
            <a:extLst>
              <a:ext uri="{FF2B5EF4-FFF2-40B4-BE49-F238E27FC236}">
                <a16:creationId xmlns:a16="http://schemas.microsoft.com/office/drawing/2014/main" id="{42CA8928-9D6B-430B-99D3-5418F9782116}"/>
              </a:ext>
            </a:extLst>
          </p:cNvPr>
          <p:cNvSpPr/>
          <p:nvPr/>
        </p:nvSpPr>
        <p:spPr>
          <a:xfrm>
            <a:off x="1787094" y="1879498"/>
            <a:ext cx="345150" cy="345075"/>
          </a:xfrm>
          <a:custGeom>
            <a:avLst/>
            <a:gdLst/>
            <a:ahLst/>
            <a:cxnLst/>
            <a:rect l="l" t="t" r="r" b="b"/>
            <a:pathLst>
              <a:path w="13806" h="13803" extrusionOk="0">
                <a:moveTo>
                  <a:pt x="4548" y="806"/>
                </a:moveTo>
                <a:cubicBezTo>
                  <a:pt x="4769" y="806"/>
                  <a:pt x="4946" y="983"/>
                  <a:pt x="4946" y="1204"/>
                </a:cubicBezTo>
                <a:cubicBezTo>
                  <a:pt x="4946" y="1437"/>
                  <a:pt x="4769" y="1614"/>
                  <a:pt x="4548" y="1614"/>
                </a:cubicBezTo>
                <a:cubicBezTo>
                  <a:pt x="4326" y="1614"/>
                  <a:pt x="4138" y="1437"/>
                  <a:pt x="4138" y="1204"/>
                </a:cubicBezTo>
                <a:cubicBezTo>
                  <a:pt x="4138" y="983"/>
                  <a:pt x="4326" y="806"/>
                  <a:pt x="4548" y="806"/>
                </a:cubicBezTo>
                <a:close/>
                <a:moveTo>
                  <a:pt x="9258" y="806"/>
                </a:moveTo>
                <a:cubicBezTo>
                  <a:pt x="9479" y="806"/>
                  <a:pt x="9667" y="983"/>
                  <a:pt x="9667" y="1204"/>
                </a:cubicBezTo>
                <a:cubicBezTo>
                  <a:pt x="9667" y="1437"/>
                  <a:pt x="9479" y="1614"/>
                  <a:pt x="9258" y="1614"/>
                </a:cubicBezTo>
                <a:cubicBezTo>
                  <a:pt x="9036" y="1614"/>
                  <a:pt x="8848" y="1437"/>
                  <a:pt x="8848" y="1204"/>
                </a:cubicBezTo>
                <a:cubicBezTo>
                  <a:pt x="8848" y="983"/>
                  <a:pt x="9036" y="806"/>
                  <a:pt x="9258" y="806"/>
                </a:cubicBezTo>
                <a:close/>
                <a:moveTo>
                  <a:pt x="1215" y="4139"/>
                </a:moveTo>
                <a:cubicBezTo>
                  <a:pt x="1439" y="4139"/>
                  <a:pt x="1613" y="4324"/>
                  <a:pt x="1613" y="4545"/>
                </a:cubicBezTo>
                <a:cubicBezTo>
                  <a:pt x="1613" y="4770"/>
                  <a:pt x="1439" y="4944"/>
                  <a:pt x="1215" y="4944"/>
                </a:cubicBezTo>
                <a:cubicBezTo>
                  <a:pt x="993" y="4944"/>
                  <a:pt x="808" y="4770"/>
                  <a:pt x="808" y="4545"/>
                </a:cubicBezTo>
                <a:cubicBezTo>
                  <a:pt x="808" y="4324"/>
                  <a:pt x="993" y="4139"/>
                  <a:pt x="1215" y="4139"/>
                </a:cubicBezTo>
                <a:close/>
                <a:moveTo>
                  <a:pt x="12590" y="4139"/>
                </a:moveTo>
                <a:cubicBezTo>
                  <a:pt x="12812" y="4139"/>
                  <a:pt x="12997" y="4324"/>
                  <a:pt x="12997" y="4545"/>
                </a:cubicBezTo>
                <a:cubicBezTo>
                  <a:pt x="12997" y="4770"/>
                  <a:pt x="12812" y="4944"/>
                  <a:pt x="12590" y="4944"/>
                </a:cubicBezTo>
                <a:cubicBezTo>
                  <a:pt x="12366" y="4944"/>
                  <a:pt x="12181" y="4770"/>
                  <a:pt x="12181" y="4545"/>
                </a:cubicBezTo>
                <a:cubicBezTo>
                  <a:pt x="12181" y="4324"/>
                  <a:pt x="12366" y="4139"/>
                  <a:pt x="12590" y="4139"/>
                </a:cubicBezTo>
                <a:close/>
                <a:moveTo>
                  <a:pt x="5832" y="4290"/>
                </a:moveTo>
                <a:lnTo>
                  <a:pt x="5832" y="4290"/>
                </a:lnTo>
                <a:cubicBezTo>
                  <a:pt x="5703" y="4615"/>
                  <a:pt x="5600" y="5014"/>
                  <a:pt x="5530" y="5423"/>
                </a:cubicBezTo>
                <a:lnTo>
                  <a:pt x="4489" y="5423"/>
                </a:lnTo>
                <a:cubicBezTo>
                  <a:pt x="4806" y="4921"/>
                  <a:pt x="5271" y="4523"/>
                  <a:pt x="5832" y="4290"/>
                </a:cubicBezTo>
                <a:close/>
                <a:moveTo>
                  <a:pt x="6896" y="4080"/>
                </a:moveTo>
                <a:cubicBezTo>
                  <a:pt x="6955" y="4113"/>
                  <a:pt x="7143" y="4290"/>
                  <a:pt x="7316" y="4851"/>
                </a:cubicBezTo>
                <a:cubicBezTo>
                  <a:pt x="7364" y="5025"/>
                  <a:pt x="7412" y="5224"/>
                  <a:pt x="7446" y="5423"/>
                </a:cubicBezTo>
                <a:lnTo>
                  <a:pt x="6360" y="5423"/>
                </a:lnTo>
                <a:cubicBezTo>
                  <a:pt x="6394" y="5224"/>
                  <a:pt x="6441" y="5025"/>
                  <a:pt x="6489" y="4851"/>
                </a:cubicBezTo>
                <a:cubicBezTo>
                  <a:pt x="6663" y="4290"/>
                  <a:pt x="6851" y="4113"/>
                  <a:pt x="6896" y="4080"/>
                </a:cubicBezTo>
                <a:close/>
                <a:moveTo>
                  <a:pt x="7973" y="4290"/>
                </a:moveTo>
                <a:lnTo>
                  <a:pt x="7973" y="4290"/>
                </a:lnTo>
                <a:cubicBezTo>
                  <a:pt x="8534" y="4523"/>
                  <a:pt x="9000" y="4921"/>
                  <a:pt x="9317" y="5423"/>
                </a:cubicBezTo>
                <a:lnTo>
                  <a:pt x="8265" y="5423"/>
                </a:lnTo>
                <a:cubicBezTo>
                  <a:pt x="8206" y="5014"/>
                  <a:pt x="8102" y="4615"/>
                  <a:pt x="7973" y="4290"/>
                </a:cubicBezTo>
                <a:close/>
                <a:moveTo>
                  <a:pt x="5437" y="6243"/>
                </a:moveTo>
                <a:cubicBezTo>
                  <a:pt x="5423" y="6464"/>
                  <a:pt x="5423" y="6686"/>
                  <a:pt x="5423" y="6907"/>
                </a:cubicBezTo>
                <a:cubicBezTo>
                  <a:pt x="5423" y="7129"/>
                  <a:pt x="5423" y="7365"/>
                  <a:pt x="5437" y="7586"/>
                </a:cubicBezTo>
                <a:lnTo>
                  <a:pt x="4149" y="7586"/>
                </a:lnTo>
                <a:cubicBezTo>
                  <a:pt x="4104" y="7376"/>
                  <a:pt x="4068" y="7140"/>
                  <a:pt x="4068" y="6907"/>
                </a:cubicBezTo>
                <a:cubicBezTo>
                  <a:pt x="4068" y="6675"/>
                  <a:pt x="4104" y="6453"/>
                  <a:pt x="4149" y="6243"/>
                </a:cubicBezTo>
                <a:close/>
                <a:moveTo>
                  <a:pt x="7552" y="6243"/>
                </a:moveTo>
                <a:cubicBezTo>
                  <a:pt x="7563" y="6453"/>
                  <a:pt x="7575" y="6686"/>
                  <a:pt x="7575" y="6907"/>
                </a:cubicBezTo>
                <a:cubicBezTo>
                  <a:pt x="7575" y="7140"/>
                  <a:pt x="7563" y="7365"/>
                  <a:pt x="7552" y="7586"/>
                </a:cubicBezTo>
                <a:lnTo>
                  <a:pt x="6253" y="7586"/>
                </a:lnTo>
                <a:cubicBezTo>
                  <a:pt x="6231" y="7365"/>
                  <a:pt x="6231" y="7140"/>
                  <a:pt x="6231" y="6907"/>
                </a:cubicBezTo>
                <a:cubicBezTo>
                  <a:pt x="6231" y="6686"/>
                  <a:pt x="6231" y="6453"/>
                  <a:pt x="6253" y="6243"/>
                </a:cubicBezTo>
                <a:close/>
                <a:moveTo>
                  <a:pt x="9656" y="6243"/>
                </a:moveTo>
                <a:cubicBezTo>
                  <a:pt x="9701" y="6453"/>
                  <a:pt x="9737" y="6675"/>
                  <a:pt x="9737" y="6907"/>
                </a:cubicBezTo>
                <a:cubicBezTo>
                  <a:pt x="9737" y="7140"/>
                  <a:pt x="9701" y="7376"/>
                  <a:pt x="9656" y="7586"/>
                </a:cubicBezTo>
                <a:lnTo>
                  <a:pt x="8357" y="7586"/>
                </a:lnTo>
                <a:cubicBezTo>
                  <a:pt x="8383" y="7365"/>
                  <a:pt x="8383" y="7129"/>
                  <a:pt x="8383" y="6907"/>
                </a:cubicBezTo>
                <a:cubicBezTo>
                  <a:pt x="8383" y="6686"/>
                  <a:pt x="8383" y="6464"/>
                  <a:pt x="8357" y="6243"/>
                </a:cubicBezTo>
                <a:close/>
                <a:moveTo>
                  <a:pt x="5530" y="8391"/>
                </a:moveTo>
                <a:cubicBezTo>
                  <a:pt x="5600" y="8812"/>
                  <a:pt x="5703" y="9199"/>
                  <a:pt x="5832" y="9539"/>
                </a:cubicBezTo>
                <a:cubicBezTo>
                  <a:pt x="5271" y="9303"/>
                  <a:pt x="4806" y="8908"/>
                  <a:pt x="4489" y="8391"/>
                </a:cubicBezTo>
                <a:close/>
                <a:moveTo>
                  <a:pt x="9317" y="8391"/>
                </a:moveTo>
                <a:cubicBezTo>
                  <a:pt x="9000" y="8908"/>
                  <a:pt x="8534" y="9303"/>
                  <a:pt x="7973" y="9539"/>
                </a:cubicBezTo>
                <a:cubicBezTo>
                  <a:pt x="8102" y="9199"/>
                  <a:pt x="8206" y="8812"/>
                  <a:pt x="8265" y="8391"/>
                </a:cubicBezTo>
                <a:close/>
                <a:moveTo>
                  <a:pt x="1215" y="8849"/>
                </a:moveTo>
                <a:cubicBezTo>
                  <a:pt x="1439" y="8849"/>
                  <a:pt x="1613" y="9034"/>
                  <a:pt x="1613" y="9258"/>
                </a:cubicBezTo>
                <a:cubicBezTo>
                  <a:pt x="1613" y="9480"/>
                  <a:pt x="1439" y="9654"/>
                  <a:pt x="1215" y="9654"/>
                </a:cubicBezTo>
                <a:cubicBezTo>
                  <a:pt x="993" y="9654"/>
                  <a:pt x="808" y="9480"/>
                  <a:pt x="808" y="9258"/>
                </a:cubicBezTo>
                <a:cubicBezTo>
                  <a:pt x="808" y="9034"/>
                  <a:pt x="993" y="8849"/>
                  <a:pt x="1215" y="8849"/>
                </a:cubicBezTo>
                <a:close/>
                <a:moveTo>
                  <a:pt x="12590" y="8849"/>
                </a:moveTo>
                <a:cubicBezTo>
                  <a:pt x="12812" y="8849"/>
                  <a:pt x="12997" y="9034"/>
                  <a:pt x="12997" y="9258"/>
                </a:cubicBezTo>
                <a:cubicBezTo>
                  <a:pt x="12997" y="9480"/>
                  <a:pt x="12812" y="9654"/>
                  <a:pt x="12590" y="9654"/>
                </a:cubicBezTo>
                <a:cubicBezTo>
                  <a:pt x="12366" y="9654"/>
                  <a:pt x="12181" y="9480"/>
                  <a:pt x="12181" y="9258"/>
                </a:cubicBezTo>
                <a:cubicBezTo>
                  <a:pt x="12181" y="9034"/>
                  <a:pt x="12366" y="8849"/>
                  <a:pt x="12590" y="8849"/>
                </a:cubicBezTo>
                <a:close/>
                <a:moveTo>
                  <a:pt x="7446" y="8391"/>
                </a:moveTo>
                <a:cubicBezTo>
                  <a:pt x="7412" y="8602"/>
                  <a:pt x="7364" y="8790"/>
                  <a:pt x="7316" y="8978"/>
                </a:cubicBezTo>
                <a:cubicBezTo>
                  <a:pt x="7143" y="9539"/>
                  <a:pt x="6955" y="9713"/>
                  <a:pt x="6896" y="9735"/>
                </a:cubicBezTo>
                <a:cubicBezTo>
                  <a:pt x="6851" y="9713"/>
                  <a:pt x="6663" y="9539"/>
                  <a:pt x="6489" y="8978"/>
                </a:cubicBezTo>
                <a:cubicBezTo>
                  <a:pt x="6441" y="8790"/>
                  <a:pt x="6394" y="8602"/>
                  <a:pt x="6360" y="8391"/>
                </a:cubicBezTo>
                <a:close/>
                <a:moveTo>
                  <a:pt x="4548" y="12179"/>
                </a:moveTo>
                <a:cubicBezTo>
                  <a:pt x="4769" y="12179"/>
                  <a:pt x="4946" y="12367"/>
                  <a:pt x="4946" y="12588"/>
                </a:cubicBezTo>
                <a:cubicBezTo>
                  <a:pt x="4946" y="12810"/>
                  <a:pt x="4769" y="12987"/>
                  <a:pt x="4548" y="12987"/>
                </a:cubicBezTo>
                <a:cubicBezTo>
                  <a:pt x="4326" y="12987"/>
                  <a:pt x="4138" y="12810"/>
                  <a:pt x="4138" y="12588"/>
                </a:cubicBezTo>
                <a:cubicBezTo>
                  <a:pt x="4138" y="12367"/>
                  <a:pt x="4326" y="12179"/>
                  <a:pt x="4548" y="12179"/>
                </a:cubicBezTo>
                <a:close/>
                <a:moveTo>
                  <a:pt x="9258" y="12179"/>
                </a:moveTo>
                <a:cubicBezTo>
                  <a:pt x="9479" y="12179"/>
                  <a:pt x="9667" y="12367"/>
                  <a:pt x="9667" y="12588"/>
                </a:cubicBezTo>
                <a:cubicBezTo>
                  <a:pt x="9667" y="12810"/>
                  <a:pt x="9479" y="12987"/>
                  <a:pt x="9258" y="12987"/>
                </a:cubicBezTo>
                <a:cubicBezTo>
                  <a:pt x="9036" y="12987"/>
                  <a:pt x="8848" y="12810"/>
                  <a:pt x="8848" y="12588"/>
                </a:cubicBezTo>
                <a:cubicBezTo>
                  <a:pt x="8848" y="12367"/>
                  <a:pt x="9036" y="12179"/>
                  <a:pt x="9258" y="12179"/>
                </a:cubicBezTo>
                <a:close/>
                <a:moveTo>
                  <a:pt x="4548" y="1"/>
                </a:moveTo>
                <a:cubicBezTo>
                  <a:pt x="3880" y="1"/>
                  <a:pt x="3333" y="537"/>
                  <a:pt x="3333" y="1204"/>
                </a:cubicBezTo>
                <a:cubicBezTo>
                  <a:pt x="3333" y="1880"/>
                  <a:pt x="3880" y="2419"/>
                  <a:pt x="4548" y="2419"/>
                </a:cubicBezTo>
                <a:lnTo>
                  <a:pt x="4607" y="2419"/>
                </a:lnTo>
                <a:lnTo>
                  <a:pt x="5142" y="3718"/>
                </a:lnTo>
                <a:cubicBezTo>
                  <a:pt x="4548" y="4043"/>
                  <a:pt x="4045" y="4534"/>
                  <a:pt x="3717" y="5143"/>
                </a:cubicBezTo>
                <a:lnTo>
                  <a:pt x="2421" y="4604"/>
                </a:lnTo>
                <a:cubicBezTo>
                  <a:pt x="2421" y="4582"/>
                  <a:pt x="2432" y="4559"/>
                  <a:pt x="2432" y="4545"/>
                </a:cubicBezTo>
                <a:cubicBezTo>
                  <a:pt x="2432" y="3869"/>
                  <a:pt x="1883" y="3331"/>
                  <a:pt x="1215" y="3331"/>
                </a:cubicBezTo>
                <a:cubicBezTo>
                  <a:pt x="539" y="3331"/>
                  <a:pt x="0" y="3869"/>
                  <a:pt x="0" y="4545"/>
                </a:cubicBezTo>
                <a:cubicBezTo>
                  <a:pt x="0" y="5213"/>
                  <a:pt x="539" y="5752"/>
                  <a:pt x="1215" y="5752"/>
                </a:cubicBezTo>
                <a:cubicBezTo>
                  <a:pt x="1566" y="5752"/>
                  <a:pt x="1894" y="5597"/>
                  <a:pt x="2115" y="5353"/>
                </a:cubicBezTo>
                <a:lnTo>
                  <a:pt x="3403" y="5892"/>
                </a:lnTo>
                <a:cubicBezTo>
                  <a:pt x="3308" y="6206"/>
                  <a:pt x="3263" y="6546"/>
                  <a:pt x="3263" y="6896"/>
                </a:cubicBezTo>
                <a:cubicBezTo>
                  <a:pt x="3263" y="7247"/>
                  <a:pt x="3308" y="7586"/>
                  <a:pt x="3403" y="7912"/>
                </a:cubicBezTo>
                <a:lnTo>
                  <a:pt x="2115" y="8439"/>
                </a:lnTo>
                <a:cubicBezTo>
                  <a:pt x="1894" y="8192"/>
                  <a:pt x="1566" y="8041"/>
                  <a:pt x="1215" y="8041"/>
                </a:cubicBezTo>
                <a:cubicBezTo>
                  <a:pt x="539" y="8041"/>
                  <a:pt x="0" y="8591"/>
                  <a:pt x="0" y="9258"/>
                </a:cubicBezTo>
                <a:cubicBezTo>
                  <a:pt x="0" y="9923"/>
                  <a:pt x="539" y="10473"/>
                  <a:pt x="1215" y="10473"/>
                </a:cubicBezTo>
                <a:cubicBezTo>
                  <a:pt x="1883" y="10473"/>
                  <a:pt x="2432" y="9923"/>
                  <a:pt x="2432" y="9258"/>
                </a:cubicBezTo>
                <a:cubicBezTo>
                  <a:pt x="2432" y="9233"/>
                  <a:pt x="2421" y="9211"/>
                  <a:pt x="2421" y="9188"/>
                </a:cubicBezTo>
                <a:lnTo>
                  <a:pt x="3717" y="8661"/>
                </a:lnTo>
                <a:cubicBezTo>
                  <a:pt x="4045" y="9258"/>
                  <a:pt x="4548" y="9749"/>
                  <a:pt x="5142" y="10086"/>
                </a:cubicBezTo>
                <a:lnTo>
                  <a:pt x="4607" y="11373"/>
                </a:lnTo>
                <a:lnTo>
                  <a:pt x="4548" y="11373"/>
                </a:lnTo>
                <a:cubicBezTo>
                  <a:pt x="3880" y="11373"/>
                  <a:pt x="3333" y="11923"/>
                  <a:pt x="3333" y="12588"/>
                </a:cubicBezTo>
                <a:cubicBezTo>
                  <a:pt x="3333" y="13256"/>
                  <a:pt x="3880" y="13803"/>
                  <a:pt x="4548" y="13803"/>
                </a:cubicBezTo>
                <a:cubicBezTo>
                  <a:pt x="5213" y="13803"/>
                  <a:pt x="5762" y="13256"/>
                  <a:pt x="5762" y="12588"/>
                </a:cubicBezTo>
                <a:cubicBezTo>
                  <a:pt x="5762" y="12226"/>
                  <a:pt x="5600" y="11909"/>
                  <a:pt x="5353" y="11688"/>
                </a:cubicBezTo>
                <a:lnTo>
                  <a:pt x="5891" y="10392"/>
                </a:lnTo>
                <a:cubicBezTo>
                  <a:pt x="6208" y="10484"/>
                  <a:pt x="6545" y="10543"/>
                  <a:pt x="6896" y="10543"/>
                </a:cubicBezTo>
                <a:cubicBezTo>
                  <a:pt x="7246" y="10543"/>
                  <a:pt x="7586" y="10484"/>
                  <a:pt x="7914" y="10392"/>
                </a:cubicBezTo>
                <a:lnTo>
                  <a:pt x="8453" y="11688"/>
                </a:lnTo>
                <a:cubicBezTo>
                  <a:pt x="8195" y="11909"/>
                  <a:pt x="8043" y="12226"/>
                  <a:pt x="8043" y="12588"/>
                </a:cubicBezTo>
                <a:cubicBezTo>
                  <a:pt x="8043" y="13256"/>
                  <a:pt x="8593" y="13803"/>
                  <a:pt x="9258" y="13803"/>
                </a:cubicBezTo>
                <a:cubicBezTo>
                  <a:pt x="9925" y="13803"/>
                  <a:pt x="10472" y="13256"/>
                  <a:pt x="10472" y="12588"/>
                </a:cubicBezTo>
                <a:cubicBezTo>
                  <a:pt x="10472" y="11923"/>
                  <a:pt x="9925" y="11373"/>
                  <a:pt x="9258" y="11373"/>
                </a:cubicBezTo>
                <a:lnTo>
                  <a:pt x="9199" y="11373"/>
                </a:lnTo>
                <a:lnTo>
                  <a:pt x="8663" y="10086"/>
                </a:lnTo>
                <a:cubicBezTo>
                  <a:pt x="9258" y="9749"/>
                  <a:pt x="9760" y="9258"/>
                  <a:pt x="10088" y="8661"/>
                </a:cubicBezTo>
                <a:lnTo>
                  <a:pt x="11373" y="9188"/>
                </a:lnTo>
                <a:lnTo>
                  <a:pt x="11373" y="9258"/>
                </a:lnTo>
                <a:cubicBezTo>
                  <a:pt x="11373" y="9923"/>
                  <a:pt x="11923" y="10473"/>
                  <a:pt x="12590" y="10473"/>
                </a:cubicBezTo>
                <a:cubicBezTo>
                  <a:pt x="13255" y="10473"/>
                  <a:pt x="13805" y="9923"/>
                  <a:pt x="13805" y="9258"/>
                </a:cubicBezTo>
                <a:cubicBezTo>
                  <a:pt x="13805" y="8591"/>
                  <a:pt x="13255" y="8041"/>
                  <a:pt x="12590" y="8041"/>
                </a:cubicBezTo>
                <a:cubicBezTo>
                  <a:pt x="12240" y="8041"/>
                  <a:pt x="11912" y="8192"/>
                  <a:pt x="11690" y="8439"/>
                </a:cubicBezTo>
                <a:lnTo>
                  <a:pt x="10402" y="7912"/>
                </a:lnTo>
                <a:cubicBezTo>
                  <a:pt x="10498" y="7586"/>
                  <a:pt x="10543" y="7247"/>
                  <a:pt x="10543" y="6896"/>
                </a:cubicBezTo>
                <a:cubicBezTo>
                  <a:pt x="10543" y="6546"/>
                  <a:pt x="10498" y="6206"/>
                  <a:pt x="10402" y="5892"/>
                </a:cubicBezTo>
                <a:lnTo>
                  <a:pt x="11690" y="5353"/>
                </a:lnTo>
                <a:cubicBezTo>
                  <a:pt x="11912" y="5597"/>
                  <a:pt x="12240" y="5752"/>
                  <a:pt x="12590" y="5752"/>
                </a:cubicBezTo>
                <a:cubicBezTo>
                  <a:pt x="13255" y="5752"/>
                  <a:pt x="13805" y="5213"/>
                  <a:pt x="13805" y="4545"/>
                </a:cubicBezTo>
                <a:cubicBezTo>
                  <a:pt x="13805" y="3869"/>
                  <a:pt x="13255" y="3331"/>
                  <a:pt x="12590" y="3331"/>
                </a:cubicBezTo>
                <a:cubicBezTo>
                  <a:pt x="11923" y="3331"/>
                  <a:pt x="11373" y="3869"/>
                  <a:pt x="11373" y="4545"/>
                </a:cubicBezTo>
                <a:lnTo>
                  <a:pt x="11373" y="4604"/>
                </a:lnTo>
                <a:lnTo>
                  <a:pt x="10088" y="5143"/>
                </a:lnTo>
                <a:cubicBezTo>
                  <a:pt x="9760" y="4534"/>
                  <a:pt x="9258" y="4043"/>
                  <a:pt x="8663" y="3718"/>
                </a:cubicBezTo>
                <a:lnTo>
                  <a:pt x="9199" y="2419"/>
                </a:lnTo>
                <a:lnTo>
                  <a:pt x="9258" y="2419"/>
                </a:lnTo>
                <a:cubicBezTo>
                  <a:pt x="9925" y="2419"/>
                  <a:pt x="10472" y="1880"/>
                  <a:pt x="10472" y="1204"/>
                </a:cubicBezTo>
                <a:cubicBezTo>
                  <a:pt x="10472" y="537"/>
                  <a:pt x="9925" y="1"/>
                  <a:pt x="9258" y="1"/>
                </a:cubicBezTo>
                <a:cubicBezTo>
                  <a:pt x="8593" y="1"/>
                  <a:pt x="8043" y="537"/>
                  <a:pt x="8043" y="1204"/>
                </a:cubicBezTo>
                <a:cubicBezTo>
                  <a:pt x="8043" y="1566"/>
                  <a:pt x="8195" y="1894"/>
                  <a:pt x="8453" y="2116"/>
                </a:cubicBezTo>
                <a:lnTo>
                  <a:pt x="7914" y="3401"/>
                </a:lnTo>
                <a:cubicBezTo>
                  <a:pt x="7586" y="3308"/>
                  <a:pt x="7246" y="3261"/>
                  <a:pt x="6896" y="3261"/>
                </a:cubicBezTo>
                <a:cubicBezTo>
                  <a:pt x="6545" y="3261"/>
                  <a:pt x="6208" y="3308"/>
                  <a:pt x="5891" y="3401"/>
                </a:cubicBezTo>
                <a:lnTo>
                  <a:pt x="5353" y="2116"/>
                </a:lnTo>
                <a:cubicBezTo>
                  <a:pt x="5600" y="1894"/>
                  <a:pt x="5762" y="1566"/>
                  <a:pt x="5762" y="1204"/>
                </a:cubicBezTo>
                <a:cubicBezTo>
                  <a:pt x="5762" y="537"/>
                  <a:pt x="5213" y="1"/>
                  <a:pt x="4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 name="Google Shape;1429;p48">
            <a:extLst>
              <a:ext uri="{FF2B5EF4-FFF2-40B4-BE49-F238E27FC236}">
                <a16:creationId xmlns:a16="http://schemas.microsoft.com/office/drawing/2014/main" id="{42E4FF58-3582-450D-A743-E9A8561A8A02}"/>
              </a:ext>
            </a:extLst>
          </p:cNvPr>
          <p:cNvSpPr/>
          <p:nvPr/>
        </p:nvSpPr>
        <p:spPr>
          <a:xfrm>
            <a:off x="6935976" y="1896515"/>
            <a:ext cx="345150" cy="345075"/>
          </a:xfrm>
          <a:custGeom>
            <a:avLst/>
            <a:gdLst/>
            <a:ahLst/>
            <a:cxnLst/>
            <a:rect l="l" t="t" r="r" b="b"/>
            <a:pathLst>
              <a:path w="13806" h="13803" extrusionOk="0">
                <a:moveTo>
                  <a:pt x="4548" y="806"/>
                </a:moveTo>
                <a:cubicBezTo>
                  <a:pt x="4769" y="806"/>
                  <a:pt x="4946" y="983"/>
                  <a:pt x="4946" y="1204"/>
                </a:cubicBezTo>
                <a:cubicBezTo>
                  <a:pt x="4946" y="1437"/>
                  <a:pt x="4769" y="1614"/>
                  <a:pt x="4548" y="1614"/>
                </a:cubicBezTo>
                <a:cubicBezTo>
                  <a:pt x="4326" y="1614"/>
                  <a:pt x="4138" y="1437"/>
                  <a:pt x="4138" y="1204"/>
                </a:cubicBezTo>
                <a:cubicBezTo>
                  <a:pt x="4138" y="983"/>
                  <a:pt x="4326" y="806"/>
                  <a:pt x="4548" y="806"/>
                </a:cubicBezTo>
                <a:close/>
                <a:moveTo>
                  <a:pt x="9258" y="806"/>
                </a:moveTo>
                <a:cubicBezTo>
                  <a:pt x="9479" y="806"/>
                  <a:pt x="9667" y="983"/>
                  <a:pt x="9667" y="1204"/>
                </a:cubicBezTo>
                <a:cubicBezTo>
                  <a:pt x="9667" y="1437"/>
                  <a:pt x="9479" y="1614"/>
                  <a:pt x="9258" y="1614"/>
                </a:cubicBezTo>
                <a:cubicBezTo>
                  <a:pt x="9036" y="1614"/>
                  <a:pt x="8848" y="1437"/>
                  <a:pt x="8848" y="1204"/>
                </a:cubicBezTo>
                <a:cubicBezTo>
                  <a:pt x="8848" y="983"/>
                  <a:pt x="9036" y="806"/>
                  <a:pt x="9258" y="806"/>
                </a:cubicBezTo>
                <a:close/>
                <a:moveTo>
                  <a:pt x="1215" y="4139"/>
                </a:moveTo>
                <a:cubicBezTo>
                  <a:pt x="1439" y="4139"/>
                  <a:pt x="1613" y="4324"/>
                  <a:pt x="1613" y="4545"/>
                </a:cubicBezTo>
                <a:cubicBezTo>
                  <a:pt x="1613" y="4770"/>
                  <a:pt x="1439" y="4944"/>
                  <a:pt x="1215" y="4944"/>
                </a:cubicBezTo>
                <a:cubicBezTo>
                  <a:pt x="993" y="4944"/>
                  <a:pt x="808" y="4770"/>
                  <a:pt x="808" y="4545"/>
                </a:cubicBezTo>
                <a:cubicBezTo>
                  <a:pt x="808" y="4324"/>
                  <a:pt x="993" y="4139"/>
                  <a:pt x="1215" y="4139"/>
                </a:cubicBezTo>
                <a:close/>
                <a:moveTo>
                  <a:pt x="12590" y="4139"/>
                </a:moveTo>
                <a:cubicBezTo>
                  <a:pt x="12812" y="4139"/>
                  <a:pt x="12997" y="4324"/>
                  <a:pt x="12997" y="4545"/>
                </a:cubicBezTo>
                <a:cubicBezTo>
                  <a:pt x="12997" y="4770"/>
                  <a:pt x="12812" y="4944"/>
                  <a:pt x="12590" y="4944"/>
                </a:cubicBezTo>
                <a:cubicBezTo>
                  <a:pt x="12366" y="4944"/>
                  <a:pt x="12181" y="4770"/>
                  <a:pt x="12181" y="4545"/>
                </a:cubicBezTo>
                <a:cubicBezTo>
                  <a:pt x="12181" y="4324"/>
                  <a:pt x="12366" y="4139"/>
                  <a:pt x="12590" y="4139"/>
                </a:cubicBezTo>
                <a:close/>
                <a:moveTo>
                  <a:pt x="5832" y="4290"/>
                </a:moveTo>
                <a:lnTo>
                  <a:pt x="5832" y="4290"/>
                </a:lnTo>
                <a:cubicBezTo>
                  <a:pt x="5703" y="4615"/>
                  <a:pt x="5600" y="5014"/>
                  <a:pt x="5530" y="5423"/>
                </a:cubicBezTo>
                <a:lnTo>
                  <a:pt x="4489" y="5423"/>
                </a:lnTo>
                <a:cubicBezTo>
                  <a:pt x="4806" y="4921"/>
                  <a:pt x="5271" y="4523"/>
                  <a:pt x="5832" y="4290"/>
                </a:cubicBezTo>
                <a:close/>
                <a:moveTo>
                  <a:pt x="6896" y="4080"/>
                </a:moveTo>
                <a:cubicBezTo>
                  <a:pt x="6955" y="4113"/>
                  <a:pt x="7143" y="4290"/>
                  <a:pt x="7316" y="4851"/>
                </a:cubicBezTo>
                <a:cubicBezTo>
                  <a:pt x="7364" y="5025"/>
                  <a:pt x="7412" y="5224"/>
                  <a:pt x="7446" y="5423"/>
                </a:cubicBezTo>
                <a:lnTo>
                  <a:pt x="6360" y="5423"/>
                </a:lnTo>
                <a:cubicBezTo>
                  <a:pt x="6394" y="5224"/>
                  <a:pt x="6441" y="5025"/>
                  <a:pt x="6489" y="4851"/>
                </a:cubicBezTo>
                <a:cubicBezTo>
                  <a:pt x="6663" y="4290"/>
                  <a:pt x="6851" y="4113"/>
                  <a:pt x="6896" y="4080"/>
                </a:cubicBezTo>
                <a:close/>
                <a:moveTo>
                  <a:pt x="7973" y="4290"/>
                </a:moveTo>
                <a:lnTo>
                  <a:pt x="7973" y="4290"/>
                </a:lnTo>
                <a:cubicBezTo>
                  <a:pt x="8534" y="4523"/>
                  <a:pt x="9000" y="4921"/>
                  <a:pt x="9317" y="5423"/>
                </a:cubicBezTo>
                <a:lnTo>
                  <a:pt x="8265" y="5423"/>
                </a:lnTo>
                <a:cubicBezTo>
                  <a:pt x="8206" y="5014"/>
                  <a:pt x="8102" y="4615"/>
                  <a:pt x="7973" y="4290"/>
                </a:cubicBezTo>
                <a:close/>
                <a:moveTo>
                  <a:pt x="5437" y="6243"/>
                </a:moveTo>
                <a:cubicBezTo>
                  <a:pt x="5423" y="6464"/>
                  <a:pt x="5423" y="6686"/>
                  <a:pt x="5423" y="6907"/>
                </a:cubicBezTo>
                <a:cubicBezTo>
                  <a:pt x="5423" y="7129"/>
                  <a:pt x="5423" y="7365"/>
                  <a:pt x="5437" y="7586"/>
                </a:cubicBezTo>
                <a:lnTo>
                  <a:pt x="4149" y="7586"/>
                </a:lnTo>
                <a:cubicBezTo>
                  <a:pt x="4104" y="7376"/>
                  <a:pt x="4068" y="7140"/>
                  <a:pt x="4068" y="6907"/>
                </a:cubicBezTo>
                <a:cubicBezTo>
                  <a:pt x="4068" y="6675"/>
                  <a:pt x="4104" y="6453"/>
                  <a:pt x="4149" y="6243"/>
                </a:cubicBezTo>
                <a:close/>
                <a:moveTo>
                  <a:pt x="7552" y="6243"/>
                </a:moveTo>
                <a:cubicBezTo>
                  <a:pt x="7563" y="6453"/>
                  <a:pt x="7575" y="6686"/>
                  <a:pt x="7575" y="6907"/>
                </a:cubicBezTo>
                <a:cubicBezTo>
                  <a:pt x="7575" y="7140"/>
                  <a:pt x="7563" y="7365"/>
                  <a:pt x="7552" y="7586"/>
                </a:cubicBezTo>
                <a:lnTo>
                  <a:pt x="6253" y="7586"/>
                </a:lnTo>
                <a:cubicBezTo>
                  <a:pt x="6231" y="7365"/>
                  <a:pt x="6231" y="7140"/>
                  <a:pt x="6231" y="6907"/>
                </a:cubicBezTo>
                <a:cubicBezTo>
                  <a:pt x="6231" y="6686"/>
                  <a:pt x="6231" y="6453"/>
                  <a:pt x="6253" y="6243"/>
                </a:cubicBezTo>
                <a:close/>
                <a:moveTo>
                  <a:pt x="9656" y="6243"/>
                </a:moveTo>
                <a:cubicBezTo>
                  <a:pt x="9701" y="6453"/>
                  <a:pt x="9737" y="6675"/>
                  <a:pt x="9737" y="6907"/>
                </a:cubicBezTo>
                <a:cubicBezTo>
                  <a:pt x="9737" y="7140"/>
                  <a:pt x="9701" y="7376"/>
                  <a:pt x="9656" y="7586"/>
                </a:cubicBezTo>
                <a:lnTo>
                  <a:pt x="8357" y="7586"/>
                </a:lnTo>
                <a:cubicBezTo>
                  <a:pt x="8383" y="7365"/>
                  <a:pt x="8383" y="7129"/>
                  <a:pt x="8383" y="6907"/>
                </a:cubicBezTo>
                <a:cubicBezTo>
                  <a:pt x="8383" y="6686"/>
                  <a:pt x="8383" y="6464"/>
                  <a:pt x="8357" y="6243"/>
                </a:cubicBezTo>
                <a:close/>
                <a:moveTo>
                  <a:pt x="5530" y="8391"/>
                </a:moveTo>
                <a:cubicBezTo>
                  <a:pt x="5600" y="8812"/>
                  <a:pt x="5703" y="9199"/>
                  <a:pt x="5832" y="9539"/>
                </a:cubicBezTo>
                <a:cubicBezTo>
                  <a:pt x="5271" y="9303"/>
                  <a:pt x="4806" y="8908"/>
                  <a:pt x="4489" y="8391"/>
                </a:cubicBezTo>
                <a:close/>
                <a:moveTo>
                  <a:pt x="9317" y="8391"/>
                </a:moveTo>
                <a:cubicBezTo>
                  <a:pt x="9000" y="8908"/>
                  <a:pt x="8534" y="9303"/>
                  <a:pt x="7973" y="9539"/>
                </a:cubicBezTo>
                <a:cubicBezTo>
                  <a:pt x="8102" y="9199"/>
                  <a:pt x="8206" y="8812"/>
                  <a:pt x="8265" y="8391"/>
                </a:cubicBezTo>
                <a:close/>
                <a:moveTo>
                  <a:pt x="1215" y="8849"/>
                </a:moveTo>
                <a:cubicBezTo>
                  <a:pt x="1439" y="8849"/>
                  <a:pt x="1613" y="9034"/>
                  <a:pt x="1613" y="9258"/>
                </a:cubicBezTo>
                <a:cubicBezTo>
                  <a:pt x="1613" y="9480"/>
                  <a:pt x="1439" y="9654"/>
                  <a:pt x="1215" y="9654"/>
                </a:cubicBezTo>
                <a:cubicBezTo>
                  <a:pt x="993" y="9654"/>
                  <a:pt x="808" y="9480"/>
                  <a:pt x="808" y="9258"/>
                </a:cubicBezTo>
                <a:cubicBezTo>
                  <a:pt x="808" y="9034"/>
                  <a:pt x="993" y="8849"/>
                  <a:pt x="1215" y="8849"/>
                </a:cubicBezTo>
                <a:close/>
                <a:moveTo>
                  <a:pt x="12590" y="8849"/>
                </a:moveTo>
                <a:cubicBezTo>
                  <a:pt x="12812" y="8849"/>
                  <a:pt x="12997" y="9034"/>
                  <a:pt x="12997" y="9258"/>
                </a:cubicBezTo>
                <a:cubicBezTo>
                  <a:pt x="12997" y="9480"/>
                  <a:pt x="12812" y="9654"/>
                  <a:pt x="12590" y="9654"/>
                </a:cubicBezTo>
                <a:cubicBezTo>
                  <a:pt x="12366" y="9654"/>
                  <a:pt x="12181" y="9480"/>
                  <a:pt x="12181" y="9258"/>
                </a:cubicBezTo>
                <a:cubicBezTo>
                  <a:pt x="12181" y="9034"/>
                  <a:pt x="12366" y="8849"/>
                  <a:pt x="12590" y="8849"/>
                </a:cubicBezTo>
                <a:close/>
                <a:moveTo>
                  <a:pt x="7446" y="8391"/>
                </a:moveTo>
                <a:cubicBezTo>
                  <a:pt x="7412" y="8602"/>
                  <a:pt x="7364" y="8790"/>
                  <a:pt x="7316" y="8978"/>
                </a:cubicBezTo>
                <a:cubicBezTo>
                  <a:pt x="7143" y="9539"/>
                  <a:pt x="6955" y="9713"/>
                  <a:pt x="6896" y="9735"/>
                </a:cubicBezTo>
                <a:cubicBezTo>
                  <a:pt x="6851" y="9713"/>
                  <a:pt x="6663" y="9539"/>
                  <a:pt x="6489" y="8978"/>
                </a:cubicBezTo>
                <a:cubicBezTo>
                  <a:pt x="6441" y="8790"/>
                  <a:pt x="6394" y="8602"/>
                  <a:pt x="6360" y="8391"/>
                </a:cubicBezTo>
                <a:close/>
                <a:moveTo>
                  <a:pt x="4548" y="12179"/>
                </a:moveTo>
                <a:cubicBezTo>
                  <a:pt x="4769" y="12179"/>
                  <a:pt x="4946" y="12367"/>
                  <a:pt x="4946" y="12588"/>
                </a:cubicBezTo>
                <a:cubicBezTo>
                  <a:pt x="4946" y="12810"/>
                  <a:pt x="4769" y="12987"/>
                  <a:pt x="4548" y="12987"/>
                </a:cubicBezTo>
                <a:cubicBezTo>
                  <a:pt x="4326" y="12987"/>
                  <a:pt x="4138" y="12810"/>
                  <a:pt x="4138" y="12588"/>
                </a:cubicBezTo>
                <a:cubicBezTo>
                  <a:pt x="4138" y="12367"/>
                  <a:pt x="4326" y="12179"/>
                  <a:pt x="4548" y="12179"/>
                </a:cubicBezTo>
                <a:close/>
                <a:moveTo>
                  <a:pt x="9258" y="12179"/>
                </a:moveTo>
                <a:cubicBezTo>
                  <a:pt x="9479" y="12179"/>
                  <a:pt x="9667" y="12367"/>
                  <a:pt x="9667" y="12588"/>
                </a:cubicBezTo>
                <a:cubicBezTo>
                  <a:pt x="9667" y="12810"/>
                  <a:pt x="9479" y="12987"/>
                  <a:pt x="9258" y="12987"/>
                </a:cubicBezTo>
                <a:cubicBezTo>
                  <a:pt x="9036" y="12987"/>
                  <a:pt x="8848" y="12810"/>
                  <a:pt x="8848" y="12588"/>
                </a:cubicBezTo>
                <a:cubicBezTo>
                  <a:pt x="8848" y="12367"/>
                  <a:pt x="9036" y="12179"/>
                  <a:pt x="9258" y="12179"/>
                </a:cubicBezTo>
                <a:close/>
                <a:moveTo>
                  <a:pt x="4548" y="1"/>
                </a:moveTo>
                <a:cubicBezTo>
                  <a:pt x="3880" y="1"/>
                  <a:pt x="3333" y="537"/>
                  <a:pt x="3333" y="1204"/>
                </a:cubicBezTo>
                <a:cubicBezTo>
                  <a:pt x="3333" y="1880"/>
                  <a:pt x="3880" y="2419"/>
                  <a:pt x="4548" y="2419"/>
                </a:cubicBezTo>
                <a:lnTo>
                  <a:pt x="4607" y="2419"/>
                </a:lnTo>
                <a:lnTo>
                  <a:pt x="5142" y="3718"/>
                </a:lnTo>
                <a:cubicBezTo>
                  <a:pt x="4548" y="4043"/>
                  <a:pt x="4045" y="4534"/>
                  <a:pt x="3717" y="5143"/>
                </a:cubicBezTo>
                <a:lnTo>
                  <a:pt x="2421" y="4604"/>
                </a:lnTo>
                <a:cubicBezTo>
                  <a:pt x="2421" y="4582"/>
                  <a:pt x="2432" y="4559"/>
                  <a:pt x="2432" y="4545"/>
                </a:cubicBezTo>
                <a:cubicBezTo>
                  <a:pt x="2432" y="3869"/>
                  <a:pt x="1883" y="3331"/>
                  <a:pt x="1215" y="3331"/>
                </a:cubicBezTo>
                <a:cubicBezTo>
                  <a:pt x="539" y="3331"/>
                  <a:pt x="0" y="3869"/>
                  <a:pt x="0" y="4545"/>
                </a:cubicBezTo>
                <a:cubicBezTo>
                  <a:pt x="0" y="5213"/>
                  <a:pt x="539" y="5752"/>
                  <a:pt x="1215" y="5752"/>
                </a:cubicBezTo>
                <a:cubicBezTo>
                  <a:pt x="1566" y="5752"/>
                  <a:pt x="1894" y="5597"/>
                  <a:pt x="2115" y="5353"/>
                </a:cubicBezTo>
                <a:lnTo>
                  <a:pt x="3403" y="5892"/>
                </a:lnTo>
                <a:cubicBezTo>
                  <a:pt x="3308" y="6206"/>
                  <a:pt x="3263" y="6546"/>
                  <a:pt x="3263" y="6896"/>
                </a:cubicBezTo>
                <a:cubicBezTo>
                  <a:pt x="3263" y="7247"/>
                  <a:pt x="3308" y="7586"/>
                  <a:pt x="3403" y="7912"/>
                </a:cubicBezTo>
                <a:lnTo>
                  <a:pt x="2115" y="8439"/>
                </a:lnTo>
                <a:cubicBezTo>
                  <a:pt x="1894" y="8192"/>
                  <a:pt x="1566" y="8041"/>
                  <a:pt x="1215" y="8041"/>
                </a:cubicBezTo>
                <a:cubicBezTo>
                  <a:pt x="539" y="8041"/>
                  <a:pt x="0" y="8591"/>
                  <a:pt x="0" y="9258"/>
                </a:cubicBezTo>
                <a:cubicBezTo>
                  <a:pt x="0" y="9923"/>
                  <a:pt x="539" y="10473"/>
                  <a:pt x="1215" y="10473"/>
                </a:cubicBezTo>
                <a:cubicBezTo>
                  <a:pt x="1883" y="10473"/>
                  <a:pt x="2432" y="9923"/>
                  <a:pt x="2432" y="9258"/>
                </a:cubicBezTo>
                <a:cubicBezTo>
                  <a:pt x="2432" y="9233"/>
                  <a:pt x="2421" y="9211"/>
                  <a:pt x="2421" y="9188"/>
                </a:cubicBezTo>
                <a:lnTo>
                  <a:pt x="3717" y="8661"/>
                </a:lnTo>
                <a:cubicBezTo>
                  <a:pt x="4045" y="9258"/>
                  <a:pt x="4548" y="9749"/>
                  <a:pt x="5142" y="10086"/>
                </a:cubicBezTo>
                <a:lnTo>
                  <a:pt x="4607" y="11373"/>
                </a:lnTo>
                <a:lnTo>
                  <a:pt x="4548" y="11373"/>
                </a:lnTo>
                <a:cubicBezTo>
                  <a:pt x="3880" y="11373"/>
                  <a:pt x="3333" y="11923"/>
                  <a:pt x="3333" y="12588"/>
                </a:cubicBezTo>
                <a:cubicBezTo>
                  <a:pt x="3333" y="13256"/>
                  <a:pt x="3880" y="13803"/>
                  <a:pt x="4548" y="13803"/>
                </a:cubicBezTo>
                <a:cubicBezTo>
                  <a:pt x="5213" y="13803"/>
                  <a:pt x="5762" y="13256"/>
                  <a:pt x="5762" y="12588"/>
                </a:cubicBezTo>
                <a:cubicBezTo>
                  <a:pt x="5762" y="12226"/>
                  <a:pt x="5600" y="11909"/>
                  <a:pt x="5353" y="11688"/>
                </a:cubicBezTo>
                <a:lnTo>
                  <a:pt x="5891" y="10392"/>
                </a:lnTo>
                <a:cubicBezTo>
                  <a:pt x="6208" y="10484"/>
                  <a:pt x="6545" y="10543"/>
                  <a:pt x="6896" y="10543"/>
                </a:cubicBezTo>
                <a:cubicBezTo>
                  <a:pt x="7246" y="10543"/>
                  <a:pt x="7586" y="10484"/>
                  <a:pt x="7914" y="10392"/>
                </a:cubicBezTo>
                <a:lnTo>
                  <a:pt x="8453" y="11688"/>
                </a:lnTo>
                <a:cubicBezTo>
                  <a:pt x="8195" y="11909"/>
                  <a:pt x="8043" y="12226"/>
                  <a:pt x="8043" y="12588"/>
                </a:cubicBezTo>
                <a:cubicBezTo>
                  <a:pt x="8043" y="13256"/>
                  <a:pt x="8593" y="13803"/>
                  <a:pt x="9258" y="13803"/>
                </a:cubicBezTo>
                <a:cubicBezTo>
                  <a:pt x="9925" y="13803"/>
                  <a:pt x="10472" y="13256"/>
                  <a:pt x="10472" y="12588"/>
                </a:cubicBezTo>
                <a:cubicBezTo>
                  <a:pt x="10472" y="11923"/>
                  <a:pt x="9925" y="11373"/>
                  <a:pt x="9258" y="11373"/>
                </a:cubicBezTo>
                <a:lnTo>
                  <a:pt x="9199" y="11373"/>
                </a:lnTo>
                <a:lnTo>
                  <a:pt x="8663" y="10086"/>
                </a:lnTo>
                <a:cubicBezTo>
                  <a:pt x="9258" y="9749"/>
                  <a:pt x="9760" y="9258"/>
                  <a:pt x="10088" y="8661"/>
                </a:cubicBezTo>
                <a:lnTo>
                  <a:pt x="11373" y="9188"/>
                </a:lnTo>
                <a:lnTo>
                  <a:pt x="11373" y="9258"/>
                </a:lnTo>
                <a:cubicBezTo>
                  <a:pt x="11373" y="9923"/>
                  <a:pt x="11923" y="10473"/>
                  <a:pt x="12590" y="10473"/>
                </a:cubicBezTo>
                <a:cubicBezTo>
                  <a:pt x="13255" y="10473"/>
                  <a:pt x="13805" y="9923"/>
                  <a:pt x="13805" y="9258"/>
                </a:cubicBezTo>
                <a:cubicBezTo>
                  <a:pt x="13805" y="8591"/>
                  <a:pt x="13255" y="8041"/>
                  <a:pt x="12590" y="8041"/>
                </a:cubicBezTo>
                <a:cubicBezTo>
                  <a:pt x="12240" y="8041"/>
                  <a:pt x="11912" y="8192"/>
                  <a:pt x="11690" y="8439"/>
                </a:cubicBezTo>
                <a:lnTo>
                  <a:pt x="10402" y="7912"/>
                </a:lnTo>
                <a:cubicBezTo>
                  <a:pt x="10498" y="7586"/>
                  <a:pt x="10543" y="7247"/>
                  <a:pt x="10543" y="6896"/>
                </a:cubicBezTo>
                <a:cubicBezTo>
                  <a:pt x="10543" y="6546"/>
                  <a:pt x="10498" y="6206"/>
                  <a:pt x="10402" y="5892"/>
                </a:cubicBezTo>
                <a:lnTo>
                  <a:pt x="11690" y="5353"/>
                </a:lnTo>
                <a:cubicBezTo>
                  <a:pt x="11912" y="5597"/>
                  <a:pt x="12240" y="5752"/>
                  <a:pt x="12590" y="5752"/>
                </a:cubicBezTo>
                <a:cubicBezTo>
                  <a:pt x="13255" y="5752"/>
                  <a:pt x="13805" y="5213"/>
                  <a:pt x="13805" y="4545"/>
                </a:cubicBezTo>
                <a:cubicBezTo>
                  <a:pt x="13805" y="3869"/>
                  <a:pt x="13255" y="3331"/>
                  <a:pt x="12590" y="3331"/>
                </a:cubicBezTo>
                <a:cubicBezTo>
                  <a:pt x="11923" y="3331"/>
                  <a:pt x="11373" y="3869"/>
                  <a:pt x="11373" y="4545"/>
                </a:cubicBezTo>
                <a:lnTo>
                  <a:pt x="11373" y="4604"/>
                </a:lnTo>
                <a:lnTo>
                  <a:pt x="10088" y="5143"/>
                </a:lnTo>
                <a:cubicBezTo>
                  <a:pt x="9760" y="4534"/>
                  <a:pt x="9258" y="4043"/>
                  <a:pt x="8663" y="3718"/>
                </a:cubicBezTo>
                <a:lnTo>
                  <a:pt x="9199" y="2419"/>
                </a:lnTo>
                <a:lnTo>
                  <a:pt x="9258" y="2419"/>
                </a:lnTo>
                <a:cubicBezTo>
                  <a:pt x="9925" y="2419"/>
                  <a:pt x="10472" y="1880"/>
                  <a:pt x="10472" y="1204"/>
                </a:cubicBezTo>
                <a:cubicBezTo>
                  <a:pt x="10472" y="537"/>
                  <a:pt x="9925" y="1"/>
                  <a:pt x="9258" y="1"/>
                </a:cubicBezTo>
                <a:cubicBezTo>
                  <a:pt x="8593" y="1"/>
                  <a:pt x="8043" y="537"/>
                  <a:pt x="8043" y="1204"/>
                </a:cubicBezTo>
                <a:cubicBezTo>
                  <a:pt x="8043" y="1566"/>
                  <a:pt x="8195" y="1894"/>
                  <a:pt x="8453" y="2116"/>
                </a:cubicBezTo>
                <a:lnTo>
                  <a:pt x="7914" y="3401"/>
                </a:lnTo>
                <a:cubicBezTo>
                  <a:pt x="7586" y="3308"/>
                  <a:pt x="7246" y="3261"/>
                  <a:pt x="6896" y="3261"/>
                </a:cubicBezTo>
                <a:cubicBezTo>
                  <a:pt x="6545" y="3261"/>
                  <a:pt x="6208" y="3308"/>
                  <a:pt x="5891" y="3401"/>
                </a:cubicBezTo>
                <a:lnTo>
                  <a:pt x="5353" y="2116"/>
                </a:lnTo>
                <a:cubicBezTo>
                  <a:pt x="5600" y="1894"/>
                  <a:pt x="5762" y="1566"/>
                  <a:pt x="5762" y="1204"/>
                </a:cubicBezTo>
                <a:cubicBezTo>
                  <a:pt x="5762" y="537"/>
                  <a:pt x="5213" y="1"/>
                  <a:pt x="4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3" name="Google Shape;1429;p48">
            <a:extLst>
              <a:ext uri="{FF2B5EF4-FFF2-40B4-BE49-F238E27FC236}">
                <a16:creationId xmlns:a16="http://schemas.microsoft.com/office/drawing/2014/main" id="{9BFEFF08-92EA-43EA-BF3B-BCEC3AE221CE}"/>
              </a:ext>
            </a:extLst>
          </p:cNvPr>
          <p:cNvSpPr/>
          <p:nvPr/>
        </p:nvSpPr>
        <p:spPr>
          <a:xfrm>
            <a:off x="4223132" y="1887969"/>
            <a:ext cx="345150" cy="345075"/>
          </a:xfrm>
          <a:custGeom>
            <a:avLst/>
            <a:gdLst/>
            <a:ahLst/>
            <a:cxnLst/>
            <a:rect l="l" t="t" r="r" b="b"/>
            <a:pathLst>
              <a:path w="13806" h="13803" extrusionOk="0">
                <a:moveTo>
                  <a:pt x="4548" y="806"/>
                </a:moveTo>
                <a:cubicBezTo>
                  <a:pt x="4769" y="806"/>
                  <a:pt x="4946" y="983"/>
                  <a:pt x="4946" y="1204"/>
                </a:cubicBezTo>
                <a:cubicBezTo>
                  <a:pt x="4946" y="1437"/>
                  <a:pt x="4769" y="1614"/>
                  <a:pt x="4548" y="1614"/>
                </a:cubicBezTo>
                <a:cubicBezTo>
                  <a:pt x="4326" y="1614"/>
                  <a:pt x="4138" y="1437"/>
                  <a:pt x="4138" y="1204"/>
                </a:cubicBezTo>
                <a:cubicBezTo>
                  <a:pt x="4138" y="983"/>
                  <a:pt x="4326" y="806"/>
                  <a:pt x="4548" y="806"/>
                </a:cubicBezTo>
                <a:close/>
                <a:moveTo>
                  <a:pt x="9258" y="806"/>
                </a:moveTo>
                <a:cubicBezTo>
                  <a:pt x="9479" y="806"/>
                  <a:pt x="9667" y="983"/>
                  <a:pt x="9667" y="1204"/>
                </a:cubicBezTo>
                <a:cubicBezTo>
                  <a:pt x="9667" y="1437"/>
                  <a:pt x="9479" y="1614"/>
                  <a:pt x="9258" y="1614"/>
                </a:cubicBezTo>
                <a:cubicBezTo>
                  <a:pt x="9036" y="1614"/>
                  <a:pt x="8848" y="1437"/>
                  <a:pt x="8848" y="1204"/>
                </a:cubicBezTo>
                <a:cubicBezTo>
                  <a:pt x="8848" y="983"/>
                  <a:pt x="9036" y="806"/>
                  <a:pt x="9258" y="806"/>
                </a:cubicBezTo>
                <a:close/>
                <a:moveTo>
                  <a:pt x="1215" y="4139"/>
                </a:moveTo>
                <a:cubicBezTo>
                  <a:pt x="1439" y="4139"/>
                  <a:pt x="1613" y="4324"/>
                  <a:pt x="1613" y="4545"/>
                </a:cubicBezTo>
                <a:cubicBezTo>
                  <a:pt x="1613" y="4770"/>
                  <a:pt x="1439" y="4944"/>
                  <a:pt x="1215" y="4944"/>
                </a:cubicBezTo>
                <a:cubicBezTo>
                  <a:pt x="993" y="4944"/>
                  <a:pt x="808" y="4770"/>
                  <a:pt x="808" y="4545"/>
                </a:cubicBezTo>
                <a:cubicBezTo>
                  <a:pt x="808" y="4324"/>
                  <a:pt x="993" y="4139"/>
                  <a:pt x="1215" y="4139"/>
                </a:cubicBezTo>
                <a:close/>
                <a:moveTo>
                  <a:pt x="12590" y="4139"/>
                </a:moveTo>
                <a:cubicBezTo>
                  <a:pt x="12812" y="4139"/>
                  <a:pt x="12997" y="4324"/>
                  <a:pt x="12997" y="4545"/>
                </a:cubicBezTo>
                <a:cubicBezTo>
                  <a:pt x="12997" y="4770"/>
                  <a:pt x="12812" y="4944"/>
                  <a:pt x="12590" y="4944"/>
                </a:cubicBezTo>
                <a:cubicBezTo>
                  <a:pt x="12366" y="4944"/>
                  <a:pt x="12181" y="4770"/>
                  <a:pt x="12181" y="4545"/>
                </a:cubicBezTo>
                <a:cubicBezTo>
                  <a:pt x="12181" y="4324"/>
                  <a:pt x="12366" y="4139"/>
                  <a:pt x="12590" y="4139"/>
                </a:cubicBezTo>
                <a:close/>
                <a:moveTo>
                  <a:pt x="5832" y="4290"/>
                </a:moveTo>
                <a:lnTo>
                  <a:pt x="5832" y="4290"/>
                </a:lnTo>
                <a:cubicBezTo>
                  <a:pt x="5703" y="4615"/>
                  <a:pt x="5600" y="5014"/>
                  <a:pt x="5530" y="5423"/>
                </a:cubicBezTo>
                <a:lnTo>
                  <a:pt x="4489" y="5423"/>
                </a:lnTo>
                <a:cubicBezTo>
                  <a:pt x="4806" y="4921"/>
                  <a:pt x="5271" y="4523"/>
                  <a:pt x="5832" y="4290"/>
                </a:cubicBezTo>
                <a:close/>
                <a:moveTo>
                  <a:pt x="6896" y="4080"/>
                </a:moveTo>
                <a:cubicBezTo>
                  <a:pt x="6955" y="4113"/>
                  <a:pt x="7143" y="4290"/>
                  <a:pt x="7316" y="4851"/>
                </a:cubicBezTo>
                <a:cubicBezTo>
                  <a:pt x="7364" y="5025"/>
                  <a:pt x="7412" y="5224"/>
                  <a:pt x="7446" y="5423"/>
                </a:cubicBezTo>
                <a:lnTo>
                  <a:pt x="6360" y="5423"/>
                </a:lnTo>
                <a:cubicBezTo>
                  <a:pt x="6394" y="5224"/>
                  <a:pt x="6441" y="5025"/>
                  <a:pt x="6489" y="4851"/>
                </a:cubicBezTo>
                <a:cubicBezTo>
                  <a:pt x="6663" y="4290"/>
                  <a:pt x="6851" y="4113"/>
                  <a:pt x="6896" y="4080"/>
                </a:cubicBezTo>
                <a:close/>
                <a:moveTo>
                  <a:pt x="7973" y="4290"/>
                </a:moveTo>
                <a:lnTo>
                  <a:pt x="7973" y="4290"/>
                </a:lnTo>
                <a:cubicBezTo>
                  <a:pt x="8534" y="4523"/>
                  <a:pt x="9000" y="4921"/>
                  <a:pt x="9317" y="5423"/>
                </a:cubicBezTo>
                <a:lnTo>
                  <a:pt x="8265" y="5423"/>
                </a:lnTo>
                <a:cubicBezTo>
                  <a:pt x="8206" y="5014"/>
                  <a:pt x="8102" y="4615"/>
                  <a:pt x="7973" y="4290"/>
                </a:cubicBezTo>
                <a:close/>
                <a:moveTo>
                  <a:pt x="5437" y="6243"/>
                </a:moveTo>
                <a:cubicBezTo>
                  <a:pt x="5423" y="6464"/>
                  <a:pt x="5423" y="6686"/>
                  <a:pt x="5423" y="6907"/>
                </a:cubicBezTo>
                <a:cubicBezTo>
                  <a:pt x="5423" y="7129"/>
                  <a:pt x="5423" y="7365"/>
                  <a:pt x="5437" y="7586"/>
                </a:cubicBezTo>
                <a:lnTo>
                  <a:pt x="4149" y="7586"/>
                </a:lnTo>
                <a:cubicBezTo>
                  <a:pt x="4104" y="7376"/>
                  <a:pt x="4068" y="7140"/>
                  <a:pt x="4068" y="6907"/>
                </a:cubicBezTo>
                <a:cubicBezTo>
                  <a:pt x="4068" y="6675"/>
                  <a:pt x="4104" y="6453"/>
                  <a:pt x="4149" y="6243"/>
                </a:cubicBezTo>
                <a:close/>
                <a:moveTo>
                  <a:pt x="7552" y="6243"/>
                </a:moveTo>
                <a:cubicBezTo>
                  <a:pt x="7563" y="6453"/>
                  <a:pt x="7575" y="6686"/>
                  <a:pt x="7575" y="6907"/>
                </a:cubicBezTo>
                <a:cubicBezTo>
                  <a:pt x="7575" y="7140"/>
                  <a:pt x="7563" y="7365"/>
                  <a:pt x="7552" y="7586"/>
                </a:cubicBezTo>
                <a:lnTo>
                  <a:pt x="6253" y="7586"/>
                </a:lnTo>
                <a:cubicBezTo>
                  <a:pt x="6231" y="7365"/>
                  <a:pt x="6231" y="7140"/>
                  <a:pt x="6231" y="6907"/>
                </a:cubicBezTo>
                <a:cubicBezTo>
                  <a:pt x="6231" y="6686"/>
                  <a:pt x="6231" y="6453"/>
                  <a:pt x="6253" y="6243"/>
                </a:cubicBezTo>
                <a:close/>
                <a:moveTo>
                  <a:pt x="9656" y="6243"/>
                </a:moveTo>
                <a:cubicBezTo>
                  <a:pt x="9701" y="6453"/>
                  <a:pt x="9737" y="6675"/>
                  <a:pt x="9737" y="6907"/>
                </a:cubicBezTo>
                <a:cubicBezTo>
                  <a:pt x="9737" y="7140"/>
                  <a:pt x="9701" y="7376"/>
                  <a:pt x="9656" y="7586"/>
                </a:cubicBezTo>
                <a:lnTo>
                  <a:pt x="8357" y="7586"/>
                </a:lnTo>
                <a:cubicBezTo>
                  <a:pt x="8383" y="7365"/>
                  <a:pt x="8383" y="7129"/>
                  <a:pt x="8383" y="6907"/>
                </a:cubicBezTo>
                <a:cubicBezTo>
                  <a:pt x="8383" y="6686"/>
                  <a:pt x="8383" y="6464"/>
                  <a:pt x="8357" y="6243"/>
                </a:cubicBezTo>
                <a:close/>
                <a:moveTo>
                  <a:pt x="5530" y="8391"/>
                </a:moveTo>
                <a:cubicBezTo>
                  <a:pt x="5600" y="8812"/>
                  <a:pt x="5703" y="9199"/>
                  <a:pt x="5832" y="9539"/>
                </a:cubicBezTo>
                <a:cubicBezTo>
                  <a:pt x="5271" y="9303"/>
                  <a:pt x="4806" y="8908"/>
                  <a:pt x="4489" y="8391"/>
                </a:cubicBezTo>
                <a:close/>
                <a:moveTo>
                  <a:pt x="9317" y="8391"/>
                </a:moveTo>
                <a:cubicBezTo>
                  <a:pt x="9000" y="8908"/>
                  <a:pt x="8534" y="9303"/>
                  <a:pt x="7973" y="9539"/>
                </a:cubicBezTo>
                <a:cubicBezTo>
                  <a:pt x="8102" y="9199"/>
                  <a:pt x="8206" y="8812"/>
                  <a:pt x="8265" y="8391"/>
                </a:cubicBezTo>
                <a:close/>
                <a:moveTo>
                  <a:pt x="1215" y="8849"/>
                </a:moveTo>
                <a:cubicBezTo>
                  <a:pt x="1439" y="8849"/>
                  <a:pt x="1613" y="9034"/>
                  <a:pt x="1613" y="9258"/>
                </a:cubicBezTo>
                <a:cubicBezTo>
                  <a:pt x="1613" y="9480"/>
                  <a:pt x="1439" y="9654"/>
                  <a:pt x="1215" y="9654"/>
                </a:cubicBezTo>
                <a:cubicBezTo>
                  <a:pt x="993" y="9654"/>
                  <a:pt x="808" y="9480"/>
                  <a:pt x="808" y="9258"/>
                </a:cubicBezTo>
                <a:cubicBezTo>
                  <a:pt x="808" y="9034"/>
                  <a:pt x="993" y="8849"/>
                  <a:pt x="1215" y="8849"/>
                </a:cubicBezTo>
                <a:close/>
                <a:moveTo>
                  <a:pt x="12590" y="8849"/>
                </a:moveTo>
                <a:cubicBezTo>
                  <a:pt x="12812" y="8849"/>
                  <a:pt x="12997" y="9034"/>
                  <a:pt x="12997" y="9258"/>
                </a:cubicBezTo>
                <a:cubicBezTo>
                  <a:pt x="12997" y="9480"/>
                  <a:pt x="12812" y="9654"/>
                  <a:pt x="12590" y="9654"/>
                </a:cubicBezTo>
                <a:cubicBezTo>
                  <a:pt x="12366" y="9654"/>
                  <a:pt x="12181" y="9480"/>
                  <a:pt x="12181" y="9258"/>
                </a:cubicBezTo>
                <a:cubicBezTo>
                  <a:pt x="12181" y="9034"/>
                  <a:pt x="12366" y="8849"/>
                  <a:pt x="12590" y="8849"/>
                </a:cubicBezTo>
                <a:close/>
                <a:moveTo>
                  <a:pt x="7446" y="8391"/>
                </a:moveTo>
                <a:cubicBezTo>
                  <a:pt x="7412" y="8602"/>
                  <a:pt x="7364" y="8790"/>
                  <a:pt x="7316" y="8978"/>
                </a:cubicBezTo>
                <a:cubicBezTo>
                  <a:pt x="7143" y="9539"/>
                  <a:pt x="6955" y="9713"/>
                  <a:pt x="6896" y="9735"/>
                </a:cubicBezTo>
                <a:cubicBezTo>
                  <a:pt x="6851" y="9713"/>
                  <a:pt x="6663" y="9539"/>
                  <a:pt x="6489" y="8978"/>
                </a:cubicBezTo>
                <a:cubicBezTo>
                  <a:pt x="6441" y="8790"/>
                  <a:pt x="6394" y="8602"/>
                  <a:pt x="6360" y="8391"/>
                </a:cubicBezTo>
                <a:close/>
                <a:moveTo>
                  <a:pt x="4548" y="12179"/>
                </a:moveTo>
                <a:cubicBezTo>
                  <a:pt x="4769" y="12179"/>
                  <a:pt x="4946" y="12367"/>
                  <a:pt x="4946" y="12588"/>
                </a:cubicBezTo>
                <a:cubicBezTo>
                  <a:pt x="4946" y="12810"/>
                  <a:pt x="4769" y="12987"/>
                  <a:pt x="4548" y="12987"/>
                </a:cubicBezTo>
                <a:cubicBezTo>
                  <a:pt x="4326" y="12987"/>
                  <a:pt x="4138" y="12810"/>
                  <a:pt x="4138" y="12588"/>
                </a:cubicBezTo>
                <a:cubicBezTo>
                  <a:pt x="4138" y="12367"/>
                  <a:pt x="4326" y="12179"/>
                  <a:pt x="4548" y="12179"/>
                </a:cubicBezTo>
                <a:close/>
                <a:moveTo>
                  <a:pt x="9258" y="12179"/>
                </a:moveTo>
                <a:cubicBezTo>
                  <a:pt x="9479" y="12179"/>
                  <a:pt x="9667" y="12367"/>
                  <a:pt x="9667" y="12588"/>
                </a:cubicBezTo>
                <a:cubicBezTo>
                  <a:pt x="9667" y="12810"/>
                  <a:pt x="9479" y="12987"/>
                  <a:pt x="9258" y="12987"/>
                </a:cubicBezTo>
                <a:cubicBezTo>
                  <a:pt x="9036" y="12987"/>
                  <a:pt x="8848" y="12810"/>
                  <a:pt x="8848" y="12588"/>
                </a:cubicBezTo>
                <a:cubicBezTo>
                  <a:pt x="8848" y="12367"/>
                  <a:pt x="9036" y="12179"/>
                  <a:pt x="9258" y="12179"/>
                </a:cubicBezTo>
                <a:close/>
                <a:moveTo>
                  <a:pt x="4548" y="1"/>
                </a:moveTo>
                <a:cubicBezTo>
                  <a:pt x="3880" y="1"/>
                  <a:pt x="3333" y="537"/>
                  <a:pt x="3333" y="1204"/>
                </a:cubicBezTo>
                <a:cubicBezTo>
                  <a:pt x="3333" y="1880"/>
                  <a:pt x="3880" y="2419"/>
                  <a:pt x="4548" y="2419"/>
                </a:cubicBezTo>
                <a:lnTo>
                  <a:pt x="4607" y="2419"/>
                </a:lnTo>
                <a:lnTo>
                  <a:pt x="5142" y="3718"/>
                </a:lnTo>
                <a:cubicBezTo>
                  <a:pt x="4548" y="4043"/>
                  <a:pt x="4045" y="4534"/>
                  <a:pt x="3717" y="5143"/>
                </a:cubicBezTo>
                <a:lnTo>
                  <a:pt x="2421" y="4604"/>
                </a:lnTo>
                <a:cubicBezTo>
                  <a:pt x="2421" y="4582"/>
                  <a:pt x="2432" y="4559"/>
                  <a:pt x="2432" y="4545"/>
                </a:cubicBezTo>
                <a:cubicBezTo>
                  <a:pt x="2432" y="3869"/>
                  <a:pt x="1883" y="3331"/>
                  <a:pt x="1215" y="3331"/>
                </a:cubicBezTo>
                <a:cubicBezTo>
                  <a:pt x="539" y="3331"/>
                  <a:pt x="0" y="3869"/>
                  <a:pt x="0" y="4545"/>
                </a:cubicBezTo>
                <a:cubicBezTo>
                  <a:pt x="0" y="5213"/>
                  <a:pt x="539" y="5752"/>
                  <a:pt x="1215" y="5752"/>
                </a:cubicBezTo>
                <a:cubicBezTo>
                  <a:pt x="1566" y="5752"/>
                  <a:pt x="1894" y="5597"/>
                  <a:pt x="2115" y="5353"/>
                </a:cubicBezTo>
                <a:lnTo>
                  <a:pt x="3403" y="5892"/>
                </a:lnTo>
                <a:cubicBezTo>
                  <a:pt x="3308" y="6206"/>
                  <a:pt x="3263" y="6546"/>
                  <a:pt x="3263" y="6896"/>
                </a:cubicBezTo>
                <a:cubicBezTo>
                  <a:pt x="3263" y="7247"/>
                  <a:pt x="3308" y="7586"/>
                  <a:pt x="3403" y="7912"/>
                </a:cubicBezTo>
                <a:lnTo>
                  <a:pt x="2115" y="8439"/>
                </a:lnTo>
                <a:cubicBezTo>
                  <a:pt x="1894" y="8192"/>
                  <a:pt x="1566" y="8041"/>
                  <a:pt x="1215" y="8041"/>
                </a:cubicBezTo>
                <a:cubicBezTo>
                  <a:pt x="539" y="8041"/>
                  <a:pt x="0" y="8591"/>
                  <a:pt x="0" y="9258"/>
                </a:cubicBezTo>
                <a:cubicBezTo>
                  <a:pt x="0" y="9923"/>
                  <a:pt x="539" y="10473"/>
                  <a:pt x="1215" y="10473"/>
                </a:cubicBezTo>
                <a:cubicBezTo>
                  <a:pt x="1883" y="10473"/>
                  <a:pt x="2432" y="9923"/>
                  <a:pt x="2432" y="9258"/>
                </a:cubicBezTo>
                <a:cubicBezTo>
                  <a:pt x="2432" y="9233"/>
                  <a:pt x="2421" y="9211"/>
                  <a:pt x="2421" y="9188"/>
                </a:cubicBezTo>
                <a:lnTo>
                  <a:pt x="3717" y="8661"/>
                </a:lnTo>
                <a:cubicBezTo>
                  <a:pt x="4045" y="9258"/>
                  <a:pt x="4548" y="9749"/>
                  <a:pt x="5142" y="10086"/>
                </a:cubicBezTo>
                <a:lnTo>
                  <a:pt x="4607" y="11373"/>
                </a:lnTo>
                <a:lnTo>
                  <a:pt x="4548" y="11373"/>
                </a:lnTo>
                <a:cubicBezTo>
                  <a:pt x="3880" y="11373"/>
                  <a:pt x="3333" y="11923"/>
                  <a:pt x="3333" y="12588"/>
                </a:cubicBezTo>
                <a:cubicBezTo>
                  <a:pt x="3333" y="13256"/>
                  <a:pt x="3880" y="13803"/>
                  <a:pt x="4548" y="13803"/>
                </a:cubicBezTo>
                <a:cubicBezTo>
                  <a:pt x="5213" y="13803"/>
                  <a:pt x="5762" y="13256"/>
                  <a:pt x="5762" y="12588"/>
                </a:cubicBezTo>
                <a:cubicBezTo>
                  <a:pt x="5762" y="12226"/>
                  <a:pt x="5600" y="11909"/>
                  <a:pt x="5353" y="11688"/>
                </a:cubicBezTo>
                <a:lnTo>
                  <a:pt x="5891" y="10392"/>
                </a:lnTo>
                <a:cubicBezTo>
                  <a:pt x="6208" y="10484"/>
                  <a:pt x="6545" y="10543"/>
                  <a:pt x="6896" y="10543"/>
                </a:cubicBezTo>
                <a:cubicBezTo>
                  <a:pt x="7246" y="10543"/>
                  <a:pt x="7586" y="10484"/>
                  <a:pt x="7914" y="10392"/>
                </a:cubicBezTo>
                <a:lnTo>
                  <a:pt x="8453" y="11688"/>
                </a:lnTo>
                <a:cubicBezTo>
                  <a:pt x="8195" y="11909"/>
                  <a:pt x="8043" y="12226"/>
                  <a:pt x="8043" y="12588"/>
                </a:cubicBezTo>
                <a:cubicBezTo>
                  <a:pt x="8043" y="13256"/>
                  <a:pt x="8593" y="13803"/>
                  <a:pt x="9258" y="13803"/>
                </a:cubicBezTo>
                <a:cubicBezTo>
                  <a:pt x="9925" y="13803"/>
                  <a:pt x="10472" y="13256"/>
                  <a:pt x="10472" y="12588"/>
                </a:cubicBezTo>
                <a:cubicBezTo>
                  <a:pt x="10472" y="11923"/>
                  <a:pt x="9925" y="11373"/>
                  <a:pt x="9258" y="11373"/>
                </a:cubicBezTo>
                <a:lnTo>
                  <a:pt x="9199" y="11373"/>
                </a:lnTo>
                <a:lnTo>
                  <a:pt x="8663" y="10086"/>
                </a:lnTo>
                <a:cubicBezTo>
                  <a:pt x="9258" y="9749"/>
                  <a:pt x="9760" y="9258"/>
                  <a:pt x="10088" y="8661"/>
                </a:cubicBezTo>
                <a:lnTo>
                  <a:pt x="11373" y="9188"/>
                </a:lnTo>
                <a:lnTo>
                  <a:pt x="11373" y="9258"/>
                </a:lnTo>
                <a:cubicBezTo>
                  <a:pt x="11373" y="9923"/>
                  <a:pt x="11923" y="10473"/>
                  <a:pt x="12590" y="10473"/>
                </a:cubicBezTo>
                <a:cubicBezTo>
                  <a:pt x="13255" y="10473"/>
                  <a:pt x="13805" y="9923"/>
                  <a:pt x="13805" y="9258"/>
                </a:cubicBezTo>
                <a:cubicBezTo>
                  <a:pt x="13805" y="8591"/>
                  <a:pt x="13255" y="8041"/>
                  <a:pt x="12590" y="8041"/>
                </a:cubicBezTo>
                <a:cubicBezTo>
                  <a:pt x="12240" y="8041"/>
                  <a:pt x="11912" y="8192"/>
                  <a:pt x="11690" y="8439"/>
                </a:cubicBezTo>
                <a:lnTo>
                  <a:pt x="10402" y="7912"/>
                </a:lnTo>
                <a:cubicBezTo>
                  <a:pt x="10498" y="7586"/>
                  <a:pt x="10543" y="7247"/>
                  <a:pt x="10543" y="6896"/>
                </a:cubicBezTo>
                <a:cubicBezTo>
                  <a:pt x="10543" y="6546"/>
                  <a:pt x="10498" y="6206"/>
                  <a:pt x="10402" y="5892"/>
                </a:cubicBezTo>
                <a:lnTo>
                  <a:pt x="11690" y="5353"/>
                </a:lnTo>
                <a:cubicBezTo>
                  <a:pt x="11912" y="5597"/>
                  <a:pt x="12240" y="5752"/>
                  <a:pt x="12590" y="5752"/>
                </a:cubicBezTo>
                <a:cubicBezTo>
                  <a:pt x="13255" y="5752"/>
                  <a:pt x="13805" y="5213"/>
                  <a:pt x="13805" y="4545"/>
                </a:cubicBezTo>
                <a:cubicBezTo>
                  <a:pt x="13805" y="3869"/>
                  <a:pt x="13255" y="3331"/>
                  <a:pt x="12590" y="3331"/>
                </a:cubicBezTo>
                <a:cubicBezTo>
                  <a:pt x="11923" y="3331"/>
                  <a:pt x="11373" y="3869"/>
                  <a:pt x="11373" y="4545"/>
                </a:cubicBezTo>
                <a:lnTo>
                  <a:pt x="11373" y="4604"/>
                </a:lnTo>
                <a:lnTo>
                  <a:pt x="10088" y="5143"/>
                </a:lnTo>
                <a:cubicBezTo>
                  <a:pt x="9760" y="4534"/>
                  <a:pt x="9258" y="4043"/>
                  <a:pt x="8663" y="3718"/>
                </a:cubicBezTo>
                <a:lnTo>
                  <a:pt x="9199" y="2419"/>
                </a:lnTo>
                <a:lnTo>
                  <a:pt x="9258" y="2419"/>
                </a:lnTo>
                <a:cubicBezTo>
                  <a:pt x="9925" y="2419"/>
                  <a:pt x="10472" y="1880"/>
                  <a:pt x="10472" y="1204"/>
                </a:cubicBezTo>
                <a:cubicBezTo>
                  <a:pt x="10472" y="537"/>
                  <a:pt x="9925" y="1"/>
                  <a:pt x="9258" y="1"/>
                </a:cubicBezTo>
                <a:cubicBezTo>
                  <a:pt x="8593" y="1"/>
                  <a:pt x="8043" y="537"/>
                  <a:pt x="8043" y="1204"/>
                </a:cubicBezTo>
                <a:cubicBezTo>
                  <a:pt x="8043" y="1566"/>
                  <a:pt x="8195" y="1894"/>
                  <a:pt x="8453" y="2116"/>
                </a:cubicBezTo>
                <a:lnTo>
                  <a:pt x="7914" y="3401"/>
                </a:lnTo>
                <a:cubicBezTo>
                  <a:pt x="7586" y="3308"/>
                  <a:pt x="7246" y="3261"/>
                  <a:pt x="6896" y="3261"/>
                </a:cubicBezTo>
                <a:cubicBezTo>
                  <a:pt x="6545" y="3261"/>
                  <a:pt x="6208" y="3308"/>
                  <a:pt x="5891" y="3401"/>
                </a:cubicBezTo>
                <a:lnTo>
                  <a:pt x="5353" y="2116"/>
                </a:lnTo>
                <a:cubicBezTo>
                  <a:pt x="5600" y="1894"/>
                  <a:pt x="5762" y="1566"/>
                  <a:pt x="5762" y="1204"/>
                </a:cubicBezTo>
                <a:cubicBezTo>
                  <a:pt x="5762" y="537"/>
                  <a:pt x="5213" y="1"/>
                  <a:pt x="4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extLst>
      <p:ext uri="{BB962C8B-B14F-4D97-AF65-F5344CB8AC3E}">
        <p14:creationId xmlns:p14="http://schemas.microsoft.com/office/powerpoint/2010/main" val="1135692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grpSp>
        <p:nvGrpSpPr>
          <p:cNvPr id="665" name="Google Shape;665;p28"/>
          <p:cNvGrpSpPr/>
          <p:nvPr/>
        </p:nvGrpSpPr>
        <p:grpSpPr>
          <a:xfrm>
            <a:off x="6777434" y="2296620"/>
            <a:ext cx="1033834" cy="3360485"/>
            <a:chOff x="6777434" y="2296620"/>
            <a:chExt cx="1033834" cy="3360485"/>
          </a:xfrm>
        </p:grpSpPr>
        <p:grpSp>
          <p:nvGrpSpPr>
            <p:cNvPr id="666" name="Google Shape;666;p28"/>
            <p:cNvGrpSpPr/>
            <p:nvPr/>
          </p:nvGrpSpPr>
          <p:grpSpPr>
            <a:xfrm rot="10800000">
              <a:off x="6777434" y="2296620"/>
              <a:ext cx="681217" cy="3360485"/>
              <a:chOff x="1337800" y="-2525590"/>
              <a:chExt cx="1498167" cy="7390555"/>
            </a:xfrm>
          </p:grpSpPr>
          <p:cxnSp>
            <p:nvCxnSpPr>
              <p:cNvPr id="667" name="Google Shape;667;p28"/>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668" name="Google Shape;668;p28"/>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669" name="Google Shape;669;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28"/>
            <p:cNvSpPr/>
            <p:nvPr/>
          </p:nvSpPr>
          <p:spPr>
            <a:xfrm>
              <a:off x="7771212" y="29729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rot="10800000">
              <a:off x="7160463"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rot="10800000">
              <a:off x="6933883"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28"/>
          <p:cNvGrpSpPr/>
          <p:nvPr/>
        </p:nvGrpSpPr>
        <p:grpSpPr>
          <a:xfrm>
            <a:off x="6262859" y="-2197955"/>
            <a:ext cx="681217" cy="3360485"/>
            <a:chOff x="1337800" y="-2525590"/>
            <a:chExt cx="1498167" cy="7390555"/>
          </a:xfrm>
        </p:grpSpPr>
        <p:cxnSp>
          <p:nvCxnSpPr>
            <p:cNvPr id="674" name="Google Shape;674;p28"/>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675" name="Google Shape;675;p28"/>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676" name="Google Shape;676;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 name="Google Shape;677;p28"/>
          <p:cNvSpPr/>
          <p:nvPr/>
        </p:nvSpPr>
        <p:spPr>
          <a:xfrm rot="-5400000">
            <a:off x="8215875" y="8055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678;p28"/>
          <p:cNvGrpSpPr/>
          <p:nvPr/>
        </p:nvGrpSpPr>
        <p:grpSpPr>
          <a:xfrm rot="10800000" flipH="1">
            <a:off x="-2068288" y="305430"/>
            <a:ext cx="4791669" cy="923822"/>
            <a:chOff x="-78438" y="3775205"/>
            <a:chExt cx="4791669" cy="923822"/>
          </a:xfrm>
        </p:grpSpPr>
        <p:cxnSp>
          <p:nvCxnSpPr>
            <p:cNvPr id="679" name="Google Shape;679;p28"/>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28"/>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681" name="Google Shape;681;p28"/>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28"/>
          <p:cNvGrpSpPr/>
          <p:nvPr/>
        </p:nvGrpSpPr>
        <p:grpSpPr>
          <a:xfrm>
            <a:off x="3329300" y="-3035953"/>
            <a:ext cx="6471825" cy="4623428"/>
            <a:chOff x="3329300" y="-3035953"/>
            <a:chExt cx="6471825" cy="4623428"/>
          </a:xfrm>
        </p:grpSpPr>
        <p:grpSp>
          <p:nvGrpSpPr>
            <p:cNvPr id="683" name="Google Shape;683;p28"/>
            <p:cNvGrpSpPr/>
            <p:nvPr/>
          </p:nvGrpSpPr>
          <p:grpSpPr>
            <a:xfrm rot="5400000">
              <a:off x="2802525" y="-1414050"/>
              <a:ext cx="3859204" cy="615399"/>
              <a:chOff x="-6675" y="307100"/>
              <a:chExt cx="9140700" cy="4634025"/>
            </a:xfrm>
          </p:grpSpPr>
          <p:cxnSp>
            <p:nvCxnSpPr>
              <p:cNvPr id="684" name="Google Shape;684;p28"/>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28"/>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28"/>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28"/>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28"/>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2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0" name="Google Shape;690;p2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1" name="Google Shape;691;p2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2" name="Google Shape;692;p2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3" name="Google Shape;693;p2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94" name="Google Shape;694;p28"/>
            <p:cNvSpPr/>
            <p:nvPr/>
          </p:nvSpPr>
          <p:spPr>
            <a:xfrm>
              <a:off x="3329300" y="82325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pic>
        <p:nvPicPr>
          <p:cNvPr id="5" name="Imagem 4">
            <a:extLst>
              <a:ext uri="{FF2B5EF4-FFF2-40B4-BE49-F238E27FC236}">
                <a16:creationId xmlns:a16="http://schemas.microsoft.com/office/drawing/2014/main" id="{322B693F-666B-46EB-ADAE-3A956FCC3195}"/>
              </a:ext>
            </a:extLst>
          </p:cNvPr>
          <p:cNvPicPr>
            <a:picLocks noChangeAspect="1"/>
          </p:cNvPicPr>
          <p:nvPr/>
        </p:nvPicPr>
        <p:blipFill rotWithShape="1">
          <a:blip r:embed="rId3"/>
          <a:srcRect l="3746" t="6236" r="2522" b="7534"/>
          <a:stretch/>
        </p:blipFill>
        <p:spPr>
          <a:xfrm>
            <a:off x="844837" y="64478"/>
            <a:ext cx="7600616" cy="4943274"/>
          </a:xfrm>
          <a:prstGeom prst="rect">
            <a:avLst/>
          </a:prstGeom>
        </p:spPr>
      </p:pic>
    </p:spTree>
    <p:extLst>
      <p:ext uri="{BB962C8B-B14F-4D97-AF65-F5344CB8AC3E}">
        <p14:creationId xmlns:p14="http://schemas.microsoft.com/office/powerpoint/2010/main" val="1428503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325725"/>
            <a:ext cx="3653400"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3200" dirty="0"/>
              <a:t>MATERIAIS UTILIZADOS</a:t>
            </a:r>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94398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4" name="Retângulo 3">
            <a:extLst>
              <a:ext uri="{FF2B5EF4-FFF2-40B4-BE49-F238E27FC236}">
                <a16:creationId xmlns:a16="http://schemas.microsoft.com/office/drawing/2014/main" id="{AAF1B919-0947-4F73-A220-7F38B1628B3A}"/>
              </a:ext>
            </a:extLst>
          </p:cNvPr>
          <p:cNvSpPr/>
          <p:nvPr/>
        </p:nvSpPr>
        <p:spPr>
          <a:xfrm>
            <a:off x="4810116" y="1237361"/>
            <a:ext cx="2787000" cy="2378725"/>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30" name="Google Shape;730;p31"/>
          <p:cNvSpPr txBox="1">
            <a:spLocks noGrp="1"/>
          </p:cNvSpPr>
          <p:nvPr>
            <p:ph type="title"/>
          </p:nvPr>
        </p:nvSpPr>
        <p:spPr>
          <a:xfrm>
            <a:off x="1782650" y="1318373"/>
            <a:ext cx="2893200"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Sensor RFID</a:t>
            </a:r>
            <a:endParaRPr dirty="0"/>
          </a:p>
        </p:txBody>
      </p:sp>
      <p:sp>
        <p:nvSpPr>
          <p:cNvPr id="731" name="Google Shape;731;p31"/>
          <p:cNvSpPr txBox="1">
            <a:spLocks noGrp="1"/>
          </p:cNvSpPr>
          <p:nvPr>
            <p:ph type="subTitle" idx="1"/>
          </p:nvPr>
        </p:nvSpPr>
        <p:spPr>
          <a:xfrm>
            <a:off x="1782650" y="2222970"/>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O RDM6300 é um leitor de cartões RFID que opera a 125kHz e é usado para ler cartões de proximidade em aplicações como controle de acesso e segurança</a:t>
            </a:r>
            <a:endParaRPr dirty="0"/>
          </a:p>
        </p:txBody>
      </p:sp>
      <p:sp>
        <p:nvSpPr>
          <p:cNvPr id="733" name="Google Shape;733;p31"/>
          <p:cNvSpPr/>
          <p:nvPr/>
        </p:nvSpPr>
        <p:spPr>
          <a:xfrm>
            <a:off x="4810116" y="3437286"/>
            <a:ext cx="2787000" cy="17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502855" y="1789842"/>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Imagem 10" descr="Leitor RFID RDM6300 125Khz Com Antena - PISCALED | Arduino | Componentes  eletrônicos | Motor de passo | Sensores">
            <a:extLst>
              <a:ext uri="{FF2B5EF4-FFF2-40B4-BE49-F238E27FC236}">
                <a16:creationId xmlns:a16="http://schemas.microsoft.com/office/drawing/2014/main" id="{E4803771-3D5F-4D24-A283-4522E2ADF316}"/>
              </a:ext>
            </a:extLst>
          </p:cNvPr>
          <p:cNvPicPr/>
          <p:nvPr/>
        </p:nvPicPr>
        <p:blipFill rotWithShape="1">
          <a:blip r:embed="rId3">
            <a:extLst>
              <a:ext uri="{28A0092B-C50C-407E-A947-70E740481C1C}">
                <a14:useLocalDpi xmlns:a14="http://schemas.microsoft.com/office/drawing/2010/main" val="0"/>
              </a:ext>
            </a:extLst>
          </a:blip>
          <a:srcRect l="10636" t="6558" r="10158" b="7421"/>
          <a:stretch/>
        </p:blipFill>
        <p:spPr bwMode="auto">
          <a:xfrm>
            <a:off x="5096598" y="1395832"/>
            <a:ext cx="2214035" cy="1882984"/>
          </a:xfrm>
          <a:prstGeom prst="rect">
            <a:avLst/>
          </a:prstGeom>
          <a:noFill/>
          <a:ln>
            <a:noFill/>
          </a:ln>
        </p:spPr>
      </p:pic>
    </p:spTree>
    <p:extLst>
      <p:ext uri="{BB962C8B-B14F-4D97-AF65-F5344CB8AC3E}">
        <p14:creationId xmlns:p14="http://schemas.microsoft.com/office/powerpoint/2010/main" val="31259773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4" name="Retângulo 3">
            <a:extLst>
              <a:ext uri="{FF2B5EF4-FFF2-40B4-BE49-F238E27FC236}">
                <a16:creationId xmlns:a16="http://schemas.microsoft.com/office/drawing/2014/main" id="{AAF1B919-0947-4F73-A220-7F38B1628B3A}"/>
              </a:ext>
            </a:extLst>
          </p:cNvPr>
          <p:cNvSpPr/>
          <p:nvPr/>
        </p:nvSpPr>
        <p:spPr>
          <a:xfrm>
            <a:off x="4810116" y="1237361"/>
            <a:ext cx="2787000" cy="2378725"/>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30" name="Google Shape;730;p31"/>
          <p:cNvSpPr txBox="1">
            <a:spLocks noGrp="1"/>
          </p:cNvSpPr>
          <p:nvPr>
            <p:ph type="title"/>
          </p:nvPr>
        </p:nvSpPr>
        <p:spPr>
          <a:xfrm>
            <a:off x="1782649" y="1318373"/>
            <a:ext cx="3127951"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Memória EEPROM</a:t>
            </a:r>
            <a:endParaRPr sz="2400" dirty="0"/>
          </a:p>
        </p:txBody>
      </p:sp>
      <p:sp>
        <p:nvSpPr>
          <p:cNvPr id="731" name="Google Shape;731;p31"/>
          <p:cNvSpPr txBox="1">
            <a:spLocks noGrp="1"/>
          </p:cNvSpPr>
          <p:nvPr>
            <p:ph type="subTitle" idx="1"/>
          </p:nvPr>
        </p:nvSpPr>
        <p:spPr>
          <a:xfrm>
            <a:off x="1782650" y="2222970"/>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A memória EEPROM: 24C02 é uma memória eletricamente apagável e programável com capacidade de 2Kbit (256 bytes), utiliza comunicação I2(TWI), para armazenar dados de forma permanente</a:t>
            </a:r>
            <a:endParaRPr dirty="0"/>
          </a:p>
        </p:txBody>
      </p:sp>
      <p:sp>
        <p:nvSpPr>
          <p:cNvPr id="733" name="Google Shape;733;p31"/>
          <p:cNvSpPr/>
          <p:nvPr/>
        </p:nvSpPr>
        <p:spPr>
          <a:xfrm>
            <a:off x="4810116" y="3437286"/>
            <a:ext cx="2787000" cy="17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502855" y="1789842"/>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Imagem 7" descr="AT24C02A-PU-2.7">
            <a:extLst>
              <a:ext uri="{FF2B5EF4-FFF2-40B4-BE49-F238E27FC236}">
                <a16:creationId xmlns:a16="http://schemas.microsoft.com/office/drawing/2014/main" id="{A841BD6B-5729-4143-8788-988C438EDFA5}"/>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10601" y="1523509"/>
            <a:ext cx="2586030" cy="1627629"/>
          </a:xfrm>
          <a:prstGeom prst="rect">
            <a:avLst/>
          </a:prstGeom>
          <a:noFill/>
          <a:ln>
            <a:noFill/>
          </a:ln>
        </p:spPr>
      </p:pic>
    </p:spTree>
    <p:extLst>
      <p:ext uri="{BB962C8B-B14F-4D97-AF65-F5344CB8AC3E}">
        <p14:creationId xmlns:p14="http://schemas.microsoft.com/office/powerpoint/2010/main" val="43233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4" name="Retângulo 3">
            <a:extLst>
              <a:ext uri="{FF2B5EF4-FFF2-40B4-BE49-F238E27FC236}">
                <a16:creationId xmlns:a16="http://schemas.microsoft.com/office/drawing/2014/main" id="{AAF1B919-0947-4F73-A220-7F38B1628B3A}"/>
              </a:ext>
            </a:extLst>
          </p:cNvPr>
          <p:cNvSpPr/>
          <p:nvPr/>
        </p:nvSpPr>
        <p:spPr>
          <a:xfrm>
            <a:off x="4810116" y="1237361"/>
            <a:ext cx="2787000" cy="2378725"/>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30" name="Google Shape;730;p31"/>
          <p:cNvSpPr txBox="1">
            <a:spLocks noGrp="1"/>
          </p:cNvSpPr>
          <p:nvPr>
            <p:ph type="title"/>
          </p:nvPr>
        </p:nvSpPr>
        <p:spPr>
          <a:xfrm>
            <a:off x="1782650" y="1318373"/>
            <a:ext cx="2893200"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Microcontrolador</a:t>
            </a:r>
            <a:endParaRPr sz="2400" dirty="0"/>
          </a:p>
        </p:txBody>
      </p:sp>
      <p:sp>
        <p:nvSpPr>
          <p:cNvPr id="731" name="Google Shape;731;p31"/>
          <p:cNvSpPr txBox="1">
            <a:spLocks noGrp="1"/>
          </p:cNvSpPr>
          <p:nvPr>
            <p:ph type="subTitle" idx="1"/>
          </p:nvPr>
        </p:nvSpPr>
        <p:spPr>
          <a:xfrm>
            <a:off x="1782650" y="2222970"/>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O microcontrolador PIC18F4620 é um componente eletrônico programável usado para controlar sistemas, ele oferece recursos como portas de Input/Output, comunicação, temporizadores e conversores analógico-digitais</a:t>
            </a:r>
            <a:endParaRPr dirty="0"/>
          </a:p>
        </p:txBody>
      </p:sp>
      <p:sp>
        <p:nvSpPr>
          <p:cNvPr id="733" name="Google Shape;733;p31"/>
          <p:cNvSpPr/>
          <p:nvPr/>
        </p:nvSpPr>
        <p:spPr>
          <a:xfrm>
            <a:off x="4810116" y="3437286"/>
            <a:ext cx="2787000" cy="17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502855" y="1789842"/>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Imagem 11" descr="Circuito eletrônico com fios&#10;&#10;Descrição gerada automaticamente com confiança média">
            <a:extLst>
              <a:ext uri="{FF2B5EF4-FFF2-40B4-BE49-F238E27FC236}">
                <a16:creationId xmlns:a16="http://schemas.microsoft.com/office/drawing/2014/main" id="{21E63AFA-FFB4-4C2F-AD0B-ADDEB44D44EE}"/>
              </a:ext>
            </a:extLst>
          </p:cNvPr>
          <p:cNvPicPr/>
          <p:nvPr/>
        </p:nvPicPr>
        <p:blipFill rotWithShape="1">
          <a:blip r:embed="rId3"/>
          <a:srcRect l="3709" t="2016" r="4500" b="9179"/>
          <a:stretch/>
        </p:blipFill>
        <p:spPr>
          <a:xfrm>
            <a:off x="4976782" y="1254945"/>
            <a:ext cx="2453668" cy="2168431"/>
          </a:xfrm>
          <a:prstGeom prst="rect">
            <a:avLst/>
          </a:prstGeom>
        </p:spPr>
      </p:pic>
    </p:spTree>
    <p:extLst>
      <p:ext uri="{BB962C8B-B14F-4D97-AF65-F5344CB8AC3E}">
        <p14:creationId xmlns:p14="http://schemas.microsoft.com/office/powerpoint/2010/main" val="2492868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4" name="Retângulo 3">
            <a:extLst>
              <a:ext uri="{FF2B5EF4-FFF2-40B4-BE49-F238E27FC236}">
                <a16:creationId xmlns:a16="http://schemas.microsoft.com/office/drawing/2014/main" id="{AAF1B919-0947-4F73-A220-7F38B1628B3A}"/>
              </a:ext>
            </a:extLst>
          </p:cNvPr>
          <p:cNvSpPr/>
          <p:nvPr/>
        </p:nvSpPr>
        <p:spPr>
          <a:xfrm>
            <a:off x="4810116" y="1237361"/>
            <a:ext cx="2787000" cy="2378725"/>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30" name="Google Shape;730;p31"/>
          <p:cNvSpPr txBox="1">
            <a:spLocks noGrp="1"/>
          </p:cNvSpPr>
          <p:nvPr>
            <p:ph type="title"/>
          </p:nvPr>
        </p:nvSpPr>
        <p:spPr>
          <a:xfrm>
            <a:off x="1782650" y="1318373"/>
            <a:ext cx="2893200"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PCI</a:t>
            </a:r>
            <a:endParaRPr dirty="0"/>
          </a:p>
        </p:txBody>
      </p:sp>
      <p:sp>
        <p:nvSpPr>
          <p:cNvPr id="731" name="Google Shape;731;p31"/>
          <p:cNvSpPr txBox="1">
            <a:spLocks noGrp="1"/>
          </p:cNvSpPr>
          <p:nvPr>
            <p:ph type="subTitle" idx="1"/>
          </p:nvPr>
        </p:nvSpPr>
        <p:spPr>
          <a:xfrm>
            <a:off x="1782650" y="2222970"/>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 Uma placa de circuito impresso, serve como plataforma para montagem e conexão de componentes, fornecendo suporte mecânico, conexões elétricas, isolamento, organização e roteamento de sinais elétricos</a:t>
            </a:r>
            <a:endParaRPr dirty="0"/>
          </a:p>
        </p:txBody>
      </p:sp>
      <p:sp>
        <p:nvSpPr>
          <p:cNvPr id="733" name="Google Shape;733;p31"/>
          <p:cNvSpPr/>
          <p:nvPr/>
        </p:nvSpPr>
        <p:spPr>
          <a:xfrm>
            <a:off x="4810116" y="3437286"/>
            <a:ext cx="2787000" cy="17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502855" y="1789842"/>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Imagem 7" descr="Tela de jogo de vídeo game&#10;&#10;Descrição gerada automaticamente com confiança média">
            <a:extLst>
              <a:ext uri="{FF2B5EF4-FFF2-40B4-BE49-F238E27FC236}">
                <a16:creationId xmlns:a16="http://schemas.microsoft.com/office/drawing/2014/main" id="{2F27C1E3-0E54-4F47-B6D9-DCA7DC3A02CB}"/>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894432" y="1434548"/>
            <a:ext cx="2618368" cy="1805551"/>
          </a:xfrm>
          <a:prstGeom prst="rect">
            <a:avLst/>
          </a:prstGeom>
        </p:spPr>
      </p:pic>
    </p:spTree>
    <p:extLst>
      <p:ext uri="{BB962C8B-B14F-4D97-AF65-F5344CB8AC3E}">
        <p14:creationId xmlns:p14="http://schemas.microsoft.com/office/powerpoint/2010/main" val="30487048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4" name="Retângulo 3">
            <a:extLst>
              <a:ext uri="{FF2B5EF4-FFF2-40B4-BE49-F238E27FC236}">
                <a16:creationId xmlns:a16="http://schemas.microsoft.com/office/drawing/2014/main" id="{AAF1B919-0947-4F73-A220-7F38B1628B3A}"/>
              </a:ext>
            </a:extLst>
          </p:cNvPr>
          <p:cNvSpPr/>
          <p:nvPr/>
        </p:nvSpPr>
        <p:spPr>
          <a:xfrm>
            <a:off x="4810116" y="1237361"/>
            <a:ext cx="2787000" cy="2378725"/>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30" name="Google Shape;730;p31"/>
          <p:cNvSpPr txBox="1">
            <a:spLocks noGrp="1"/>
          </p:cNvSpPr>
          <p:nvPr>
            <p:ph type="title"/>
          </p:nvPr>
        </p:nvSpPr>
        <p:spPr>
          <a:xfrm>
            <a:off x="1782650" y="1291997"/>
            <a:ext cx="3027466"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Display LCD 20x4</a:t>
            </a:r>
            <a:endParaRPr sz="2400" dirty="0"/>
          </a:p>
        </p:txBody>
      </p:sp>
      <p:sp>
        <p:nvSpPr>
          <p:cNvPr id="731" name="Google Shape;731;p31"/>
          <p:cNvSpPr txBox="1">
            <a:spLocks noGrp="1"/>
          </p:cNvSpPr>
          <p:nvPr>
            <p:ph type="subTitle" idx="1"/>
          </p:nvPr>
        </p:nvSpPr>
        <p:spPr>
          <a:xfrm>
            <a:off x="1782650" y="2196594"/>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Um display LCD serve para exibir informações visuais, como texto, imagens e vídeos, em dispositivos eletrônicos, de forma nítida e colorida</a:t>
            </a:r>
            <a:endParaRPr dirty="0"/>
          </a:p>
        </p:txBody>
      </p:sp>
      <p:sp>
        <p:nvSpPr>
          <p:cNvPr id="733" name="Google Shape;733;p31"/>
          <p:cNvSpPr/>
          <p:nvPr/>
        </p:nvSpPr>
        <p:spPr>
          <a:xfrm>
            <a:off x="4810116" y="3437286"/>
            <a:ext cx="2787000" cy="17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502855" y="1789842"/>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Imagem 7" descr="Tela de computador&#10;&#10;Descrição gerada automaticamente com confiança média">
            <a:extLst>
              <a:ext uri="{FF2B5EF4-FFF2-40B4-BE49-F238E27FC236}">
                <a16:creationId xmlns:a16="http://schemas.microsoft.com/office/drawing/2014/main" id="{5BEE9CE1-EEDE-4C68-9F38-A142ACDB382C}"/>
              </a:ext>
            </a:extLst>
          </p:cNvPr>
          <p:cNvPicPr/>
          <p:nvPr/>
        </p:nvPicPr>
        <p:blipFill>
          <a:blip r:embed="rId3"/>
          <a:stretch>
            <a:fillRect/>
          </a:stretch>
        </p:blipFill>
        <p:spPr>
          <a:xfrm>
            <a:off x="4923726" y="1575865"/>
            <a:ext cx="2559780" cy="1701716"/>
          </a:xfrm>
          <a:prstGeom prst="rect">
            <a:avLst/>
          </a:prstGeom>
        </p:spPr>
      </p:pic>
    </p:spTree>
    <p:extLst>
      <p:ext uri="{BB962C8B-B14F-4D97-AF65-F5344CB8AC3E}">
        <p14:creationId xmlns:p14="http://schemas.microsoft.com/office/powerpoint/2010/main" val="26823051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4" name="Retângulo 3">
            <a:extLst>
              <a:ext uri="{FF2B5EF4-FFF2-40B4-BE49-F238E27FC236}">
                <a16:creationId xmlns:a16="http://schemas.microsoft.com/office/drawing/2014/main" id="{AAF1B919-0947-4F73-A220-7F38B1628B3A}"/>
              </a:ext>
            </a:extLst>
          </p:cNvPr>
          <p:cNvSpPr/>
          <p:nvPr/>
        </p:nvSpPr>
        <p:spPr>
          <a:xfrm>
            <a:off x="4810116" y="1237361"/>
            <a:ext cx="2787000" cy="2378725"/>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30" name="Google Shape;730;p31"/>
          <p:cNvSpPr txBox="1">
            <a:spLocks noGrp="1"/>
          </p:cNvSpPr>
          <p:nvPr>
            <p:ph type="title"/>
          </p:nvPr>
        </p:nvSpPr>
        <p:spPr>
          <a:xfrm>
            <a:off x="1782650" y="1248037"/>
            <a:ext cx="3483942"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000" dirty="0"/>
              <a:t>Teclado matricial 4x4</a:t>
            </a:r>
            <a:endParaRPr sz="2000" dirty="0"/>
          </a:p>
        </p:txBody>
      </p:sp>
      <p:sp>
        <p:nvSpPr>
          <p:cNvPr id="731" name="Google Shape;731;p31"/>
          <p:cNvSpPr txBox="1">
            <a:spLocks noGrp="1"/>
          </p:cNvSpPr>
          <p:nvPr>
            <p:ph type="subTitle" idx="1"/>
          </p:nvPr>
        </p:nvSpPr>
        <p:spPr>
          <a:xfrm>
            <a:off x="1782650" y="2222970"/>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Um teclado matricial é usado para inserir dados em sistemas eletrônicos por meio de uma matriz de botões organizados em linhas e colunas, identificando as teclas pressionadas com base em sua localização na matriz</a:t>
            </a:r>
            <a:endParaRPr dirty="0"/>
          </a:p>
        </p:txBody>
      </p:sp>
      <p:sp>
        <p:nvSpPr>
          <p:cNvPr id="733" name="Google Shape;733;p31"/>
          <p:cNvSpPr/>
          <p:nvPr/>
        </p:nvSpPr>
        <p:spPr>
          <a:xfrm>
            <a:off x="4810116" y="3437286"/>
            <a:ext cx="2787000" cy="17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502855" y="1789842"/>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Imagem 11" descr="Calculadora preta com botões&#10;&#10;Descrição gerada automaticamente">
            <a:extLst>
              <a:ext uri="{FF2B5EF4-FFF2-40B4-BE49-F238E27FC236}">
                <a16:creationId xmlns:a16="http://schemas.microsoft.com/office/drawing/2014/main" id="{1F3E8454-97ED-4595-B047-62BE761ED6B1}"/>
              </a:ext>
            </a:extLst>
          </p:cNvPr>
          <p:cNvPicPr/>
          <p:nvPr/>
        </p:nvPicPr>
        <p:blipFill rotWithShape="1">
          <a:blip r:embed="rId3"/>
          <a:srcRect l="7678" t="7944" r="5667" b="14878"/>
          <a:stretch/>
        </p:blipFill>
        <p:spPr>
          <a:xfrm>
            <a:off x="5038354" y="1290930"/>
            <a:ext cx="2330524" cy="2029162"/>
          </a:xfrm>
          <a:prstGeom prst="rect">
            <a:avLst/>
          </a:prstGeom>
        </p:spPr>
      </p:pic>
    </p:spTree>
    <p:extLst>
      <p:ext uri="{BB962C8B-B14F-4D97-AF65-F5344CB8AC3E}">
        <p14:creationId xmlns:p14="http://schemas.microsoft.com/office/powerpoint/2010/main" val="33223890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4" name="Retângulo 3">
            <a:extLst>
              <a:ext uri="{FF2B5EF4-FFF2-40B4-BE49-F238E27FC236}">
                <a16:creationId xmlns:a16="http://schemas.microsoft.com/office/drawing/2014/main" id="{AAF1B919-0947-4F73-A220-7F38B1628B3A}"/>
              </a:ext>
            </a:extLst>
          </p:cNvPr>
          <p:cNvSpPr/>
          <p:nvPr/>
        </p:nvSpPr>
        <p:spPr>
          <a:xfrm>
            <a:off x="1546885" y="1776046"/>
            <a:ext cx="6333766" cy="2174147"/>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33" name="Google Shape;733;p31"/>
          <p:cNvSpPr/>
          <p:nvPr/>
        </p:nvSpPr>
        <p:spPr>
          <a:xfrm>
            <a:off x="1555677" y="3941401"/>
            <a:ext cx="6333766" cy="164607"/>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Imagem 7" descr="Uma imagem contendo Texto&#10;&#10;Descrição gerada automaticamente">
            <a:extLst>
              <a:ext uri="{FF2B5EF4-FFF2-40B4-BE49-F238E27FC236}">
                <a16:creationId xmlns:a16="http://schemas.microsoft.com/office/drawing/2014/main" id="{6599D5AB-7865-4B47-9687-294ABC9244D2}"/>
              </a:ext>
            </a:extLst>
          </p:cNvPr>
          <p:cNvPicPr/>
          <p:nvPr/>
        </p:nvPicPr>
        <p:blipFill>
          <a:blip r:embed="rId3"/>
          <a:stretch>
            <a:fillRect/>
          </a:stretch>
        </p:blipFill>
        <p:spPr>
          <a:xfrm>
            <a:off x="1908949" y="2087630"/>
            <a:ext cx="1275818" cy="1473780"/>
          </a:xfrm>
          <a:prstGeom prst="rect">
            <a:avLst/>
          </a:prstGeom>
        </p:spPr>
      </p:pic>
      <p:pic>
        <p:nvPicPr>
          <p:cNvPr id="13" name="Imagem 12" descr="Garfo de metal&#10;&#10;Descrição gerada automaticamente com confiança baixa">
            <a:extLst>
              <a:ext uri="{FF2B5EF4-FFF2-40B4-BE49-F238E27FC236}">
                <a16:creationId xmlns:a16="http://schemas.microsoft.com/office/drawing/2014/main" id="{7EE6B534-BD47-486B-84B9-938769324A57}"/>
              </a:ext>
            </a:extLst>
          </p:cNvPr>
          <p:cNvPicPr/>
          <p:nvPr/>
        </p:nvPicPr>
        <p:blipFill>
          <a:blip r:embed="rId4"/>
          <a:stretch>
            <a:fillRect/>
          </a:stretch>
        </p:blipFill>
        <p:spPr>
          <a:xfrm>
            <a:off x="3867130" y="2077502"/>
            <a:ext cx="1275818" cy="1275818"/>
          </a:xfrm>
          <a:prstGeom prst="rect">
            <a:avLst/>
          </a:prstGeom>
        </p:spPr>
      </p:pic>
      <p:pic>
        <p:nvPicPr>
          <p:cNvPr id="14" name="Imagem 13" descr="Diagrama&#10;&#10;Descrição gerada automaticamente">
            <a:extLst>
              <a:ext uri="{FF2B5EF4-FFF2-40B4-BE49-F238E27FC236}">
                <a16:creationId xmlns:a16="http://schemas.microsoft.com/office/drawing/2014/main" id="{510AE96C-F2EA-429E-A31B-47132FF16561}"/>
              </a:ext>
            </a:extLst>
          </p:cNvPr>
          <p:cNvPicPr/>
          <p:nvPr/>
        </p:nvPicPr>
        <p:blipFill>
          <a:blip r:embed="rId5"/>
          <a:stretch>
            <a:fillRect/>
          </a:stretch>
        </p:blipFill>
        <p:spPr>
          <a:xfrm>
            <a:off x="6034653" y="2013022"/>
            <a:ext cx="1677035" cy="1592580"/>
          </a:xfrm>
          <a:prstGeom prst="rect">
            <a:avLst/>
          </a:prstGeom>
        </p:spPr>
      </p:pic>
      <p:sp>
        <p:nvSpPr>
          <p:cNvPr id="15" name="Google Shape;764;p33">
            <a:extLst>
              <a:ext uri="{FF2B5EF4-FFF2-40B4-BE49-F238E27FC236}">
                <a16:creationId xmlns:a16="http://schemas.microsoft.com/office/drawing/2014/main" id="{0694AE7A-4AD4-4F99-87EC-FC2BCEB3FD1F}"/>
              </a:ext>
            </a:extLst>
          </p:cNvPr>
          <p:cNvSpPr txBox="1">
            <a:spLocks/>
          </p:cNvSpPr>
          <p:nvPr/>
        </p:nvSpPr>
        <p:spPr>
          <a:xfrm>
            <a:off x="1722275" y="3353320"/>
            <a:ext cx="1409740" cy="4830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dirty="0">
                <a:latin typeface="Raleway Black" pitchFamily="2" charset="0"/>
              </a:rPr>
              <a:t>Crystal 8MHZ</a:t>
            </a:r>
          </a:p>
        </p:txBody>
      </p:sp>
      <p:sp>
        <p:nvSpPr>
          <p:cNvPr id="16" name="Google Shape;764;p33">
            <a:extLst>
              <a:ext uri="{FF2B5EF4-FFF2-40B4-BE49-F238E27FC236}">
                <a16:creationId xmlns:a16="http://schemas.microsoft.com/office/drawing/2014/main" id="{D9898F71-94E9-47A1-98E0-AB9F3D723238}"/>
              </a:ext>
            </a:extLst>
          </p:cNvPr>
          <p:cNvSpPr txBox="1">
            <a:spLocks/>
          </p:cNvSpPr>
          <p:nvPr/>
        </p:nvSpPr>
        <p:spPr>
          <a:xfrm>
            <a:off x="3893506" y="3493992"/>
            <a:ext cx="1409740" cy="4830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BR" dirty="0">
                <a:latin typeface="Raleway Black" pitchFamily="2" charset="0"/>
              </a:rPr>
              <a:t>Resistor Pull UP 10K</a:t>
            </a:r>
            <a:r>
              <a:rPr lang="el-GR" dirty="0">
                <a:latin typeface="Raleway Black" pitchFamily="2" charset="0"/>
              </a:rPr>
              <a:t>Ω</a:t>
            </a:r>
            <a:endParaRPr lang="pt-BR" dirty="0">
              <a:latin typeface="Raleway Black" pitchFamily="2" charset="0"/>
            </a:endParaRPr>
          </a:p>
        </p:txBody>
      </p:sp>
      <p:sp>
        <p:nvSpPr>
          <p:cNvPr id="17" name="Google Shape;764;p33">
            <a:extLst>
              <a:ext uri="{FF2B5EF4-FFF2-40B4-BE49-F238E27FC236}">
                <a16:creationId xmlns:a16="http://schemas.microsoft.com/office/drawing/2014/main" id="{AEC0EFE3-F453-4AB9-BF5D-717F5ACBA5D1}"/>
              </a:ext>
            </a:extLst>
          </p:cNvPr>
          <p:cNvSpPr txBox="1">
            <a:spLocks/>
          </p:cNvSpPr>
          <p:nvPr/>
        </p:nvSpPr>
        <p:spPr>
          <a:xfrm>
            <a:off x="6055947" y="3366292"/>
            <a:ext cx="1515242" cy="4830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pt-BR" dirty="0">
                <a:latin typeface="Raleway Black" pitchFamily="2" charset="0"/>
              </a:rPr>
              <a:t>Capacitor 33pF</a:t>
            </a:r>
          </a:p>
        </p:txBody>
      </p:sp>
      <p:sp>
        <p:nvSpPr>
          <p:cNvPr id="18" name="Google Shape;761;p33">
            <a:extLst>
              <a:ext uri="{FF2B5EF4-FFF2-40B4-BE49-F238E27FC236}">
                <a16:creationId xmlns:a16="http://schemas.microsoft.com/office/drawing/2014/main" id="{3B4B11B8-C0CB-46EA-BACE-A3E438182BAE}"/>
              </a:ext>
            </a:extLst>
          </p:cNvPr>
          <p:cNvSpPr txBox="1">
            <a:spLocks noGrp="1"/>
          </p:cNvSpPr>
          <p:nvPr>
            <p:ph type="title"/>
          </p:nvPr>
        </p:nvSpPr>
        <p:spPr>
          <a:xfrm>
            <a:off x="1546885" y="90930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Outros materiais utilizados</a:t>
            </a:r>
            <a:endParaRPr dirty="0"/>
          </a:p>
        </p:txBody>
      </p:sp>
      <p:sp>
        <p:nvSpPr>
          <p:cNvPr id="19" name="Google Shape;734;p31">
            <a:extLst>
              <a:ext uri="{FF2B5EF4-FFF2-40B4-BE49-F238E27FC236}">
                <a16:creationId xmlns:a16="http://schemas.microsoft.com/office/drawing/2014/main" id="{2078660E-B9DF-4889-9CC2-3A20AEFD7F4C}"/>
              </a:ext>
            </a:extLst>
          </p:cNvPr>
          <p:cNvSpPr/>
          <p:nvPr/>
        </p:nvSpPr>
        <p:spPr>
          <a:xfrm rot="-5400000">
            <a:off x="1324868" y="1097030"/>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3345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30"/>
          <p:cNvSpPr txBox="1">
            <a:spLocks noGrp="1"/>
          </p:cNvSpPr>
          <p:nvPr>
            <p:ph type="subTitle" idx="8"/>
          </p:nvPr>
        </p:nvSpPr>
        <p:spPr>
          <a:xfrm>
            <a:off x="1724944" y="2082795"/>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PROCESSO DE PESQUISA</a:t>
            </a:r>
            <a:endParaRPr dirty="0"/>
          </a:p>
        </p:txBody>
      </p:sp>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Tópicos que iremos abordar</a:t>
            </a:r>
            <a:endParaRPr dirty="0"/>
          </a:p>
        </p:txBody>
      </p:sp>
      <p:sp>
        <p:nvSpPr>
          <p:cNvPr id="710" name="Google Shape;710;p30"/>
          <p:cNvSpPr txBox="1">
            <a:spLocks noGrp="1"/>
          </p:cNvSpPr>
          <p:nvPr>
            <p:ph type="title" idx="2"/>
          </p:nvPr>
        </p:nvSpPr>
        <p:spPr>
          <a:xfrm>
            <a:off x="891356" y="1513296"/>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11" name="Google Shape;711;p30"/>
          <p:cNvSpPr txBox="1">
            <a:spLocks noGrp="1"/>
          </p:cNvSpPr>
          <p:nvPr>
            <p:ph type="title" idx="3"/>
          </p:nvPr>
        </p:nvSpPr>
        <p:spPr>
          <a:xfrm>
            <a:off x="891356" y="3216388"/>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12" name="Google Shape;712;p30"/>
          <p:cNvSpPr txBox="1">
            <a:spLocks noGrp="1"/>
          </p:cNvSpPr>
          <p:nvPr>
            <p:ph type="title" idx="4"/>
          </p:nvPr>
        </p:nvSpPr>
        <p:spPr>
          <a:xfrm>
            <a:off x="891356" y="2080993"/>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713" name="Google Shape;713;p30"/>
          <p:cNvSpPr txBox="1">
            <a:spLocks noGrp="1"/>
          </p:cNvSpPr>
          <p:nvPr>
            <p:ph type="title" idx="5"/>
          </p:nvPr>
        </p:nvSpPr>
        <p:spPr>
          <a:xfrm>
            <a:off x="891356" y="3784086"/>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14" name="Google Shape;714;p30"/>
          <p:cNvSpPr txBox="1">
            <a:spLocks noGrp="1"/>
          </p:cNvSpPr>
          <p:nvPr>
            <p:ph type="title" idx="6"/>
          </p:nvPr>
        </p:nvSpPr>
        <p:spPr>
          <a:xfrm>
            <a:off x="891356" y="2648691"/>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16" name="Google Shape;716;p30"/>
          <p:cNvSpPr txBox="1">
            <a:spLocks noGrp="1"/>
          </p:cNvSpPr>
          <p:nvPr>
            <p:ph type="subTitle" idx="1"/>
          </p:nvPr>
        </p:nvSpPr>
        <p:spPr>
          <a:xfrm>
            <a:off x="1724944" y="1515096"/>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INTRODUÇÃO</a:t>
            </a:r>
            <a:endParaRPr dirty="0"/>
          </a:p>
        </p:txBody>
      </p:sp>
      <p:sp>
        <p:nvSpPr>
          <p:cNvPr id="717" name="Google Shape;717;p30"/>
          <p:cNvSpPr txBox="1">
            <a:spLocks noGrp="1"/>
          </p:cNvSpPr>
          <p:nvPr>
            <p:ph type="subTitle" idx="9"/>
          </p:nvPr>
        </p:nvSpPr>
        <p:spPr>
          <a:xfrm>
            <a:off x="1724944" y="2650494"/>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1600" dirty="0"/>
              <a:t>PROGRAMAÇÃO</a:t>
            </a:r>
            <a:endParaRPr dirty="0"/>
          </a:p>
        </p:txBody>
      </p:sp>
      <p:sp>
        <p:nvSpPr>
          <p:cNvPr id="718" name="Google Shape;718;p30"/>
          <p:cNvSpPr txBox="1">
            <a:spLocks noGrp="1"/>
          </p:cNvSpPr>
          <p:nvPr>
            <p:ph type="subTitle" idx="13"/>
          </p:nvPr>
        </p:nvSpPr>
        <p:spPr>
          <a:xfrm>
            <a:off x="1724941" y="3218194"/>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1600" dirty="0"/>
              <a:t>MATERIAIS UTILIZADOS</a:t>
            </a:r>
            <a:endParaRPr dirty="0"/>
          </a:p>
        </p:txBody>
      </p:sp>
      <p:sp>
        <p:nvSpPr>
          <p:cNvPr id="719" name="Google Shape;719;p30"/>
          <p:cNvSpPr txBox="1">
            <a:spLocks noGrp="1"/>
          </p:cNvSpPr>
          <p:nvPr>
            <p:ph type="subTitle" idx="14"/>
          </p:nvPr>
        </p:nvSpPr>
        <p:spPr>
          <a:xfrm>
            <a:off x="1724941" y="3785893"/>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DIAGRAMA ELÉTRICO</a:t>
            </a:r>
          </a:p>
        </p:txBody>
      </p:sp>
      <p:sp>
        <p:nvSpPr>
          <p:cNvPr id="20" name="Google Shape;708;p30">
            <a:extLst>
              <a:ext uri="{FF2B5EF4-FFF2-40B4-BE49-F238E27FC236}">
                <a16:creationId xmlns:a16="http://schemas.microsoft.com/office/drawing/2014/main" id="{32DD4D4F-E25B-4F18-A943-5C663CD35317}"/>
              </a:ext>
            </a:extLst>
          </p:cNvPr>
          <p:cNvSpPr txBox="1">
            <a:spLocks/>
          </p:cNvSpPr>
          <p:nvPr/>
        </p:nvSpPr>
        <p:spPr>
          <a:xfrm>
            <a:off x="5518159" y="2089397"/>
            <a:ext cx="2717700" cy="49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Black"/>
              <a:buNone/>
              <a:defRPr sz="1600" b="0" i="0" u="none" strike="noStrike" cap="none">
                <a:solidFill>
                  <a:schemeClr val="dk1"/>
                </a:solidFill>
                <a:latin typeface="Raleway Black"/>
                <a:ea typeface="Raleway Black"/>
                <a:cs typeface="Raleway Black"/>
                <a:sym typeface="Raleway Black"/>
              </a:defRPr>
            </a:lvl1pPr>
            <a:lvl2pPr marL="914400" marR="0" lvl="1"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2pPr>
            <a:lvl3pPr marL="1371600" marR="0" lvl="2"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3pPr>
            <a:lvl4pPr marL="1828800" marR="0" lvl="3"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4pPr>
            <a:lvl5pPr marL="2286000" marR="0" lvl="4"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5pPr>
            <a:lvl6pPr marL="2743200" marR="0" lvl="5"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6pPr>
            <a:lvl7pPr marL="3200400" marR="0" lvl="6"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7pPr>
            <a:lvl8pPr marL="3657600" marR="0" lvl="7"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8pPr>
            <a:lvl9pPr marL="4114800" marR="0" lvl="8"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9pPr>
          </a:lstStyle>
          <a:p>
            <a:pPr marL="0" indent="0"/>
            <a:r>
              <a:rPr lang="pt-BR" sz="1600" dirty="0"/>
              <a:t>CARCAÇA</a:t>
            </a:r>
            <a:endParaRPr lang="pt-BR" dirty="0"/>
          </a:p>
        </p:txBody>
      </p:sp>
      <p:sp>
        <p:nvSpPr>
          <p:cNvPr id="21" name="Google Shape;710;p30">
            <a:extLst>
              <a:ext uri="{FF2B5EF4-FFF2-40B4-BE49-F238E27FC236}">
                <a16:creationId xmlns:a16="http://schemas.microsoft.com/office/drawing/2014/main" id="{6EF2AB85-7453-4FEE-B3B5-2D760D497FBA}"/>
              </a:ext>
            </a:extLst>
          </p:cNvPr>
          <p:cNvSpPr txBox="1">
            <a:spLocks/>
          </p:cNvSpPr>
          <p:nvPr/>
        </p:nvSpPr>
        <p:spPr>
          <a:xfrm>
            <a:off x="4684574" y="1518100"/>
            <a:ext cx="734700" cy="493800"/>
          </a:xfrm>
          <a:prstGeom prst="rect">
            <a:avLst/>
          </a:prstGeom>
          <a:solidFill>
            <a:srgbClr val="FFFFFF">
              <a:alpha val="75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ExtraBold"/>
              <a:buNone/>
              <a:defRPr sz="2000" b="0" i="0" u="none" strike="noStrike" cap="none">
                <a:solidFill>
                  <a:schemeClr val="lt1"/>
                </a:solidFill>
                <a:latin typeface="Raleway ExtraBold"/>
                <a:ea typeface="Raleway ExtraBold"/>
                <a:cs typeface="Raleway ExtraBold"/>
                <a:sym typeface="Raleway ExtraBold"/>
              </a:defRPr>
            </a:lvl1pPr>
            <a:lvl2pPr marR="0" lvl="1"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2pPr>
            <a:lvl3pPr marR="0" lvl="2"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3pPr>
            <a:lvl4pPr marR="0" lvl="3"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4pPr>
            <a:lvl5pPr marR="0" lvl="4"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5pPr>
            <a:lvl6pPr marR="0" lvl="5"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6pPr>
            <a:lvl7pPr marR="0" lvl="6"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7pPr>
            <a:lvl8pPr marR="0" lvl="7"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8pPr>
            <a:lvl9pPr marR="0" lvl="8"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9pPr>
          </a:lstStyle>
          <a:p>
            <a:r>
              <a:rPr lang="en" dirty="0"/>
              <a:t>06</a:t>
            </a:r>
          </a:p>
        </p:txBody>
      </p:sp>
      <p:sp>
        <p:nvSpPr>
          <p:cNvPr id="22" name="Google Shape;711;p30">
            <a:extLst>
              <a:ext uri="{FF2B5EF4-FFF2-40B4-BE49-F238E27FC236}">
                <a16:creationId xmlns:a16="http://schemas.microsoft.com/office/drawing/2014/main" id="{3696B7BF-AC66-46E9-B762-69C1B9AF738D}"/>
              </a:ext>
            </a:extLst>
          </p:cNvPr>
          <p:cNvSpPr txBox="1">
            <a:spLocks/>
          </p:cNvSpPr>
          <p:nvPr/>
        </p:nvSpPr>
        <p:spPr>
          <a:xfrm>
            <a:off x="4684574" y="3221192"/>
            <a:ext cx="734700" cy="493800"/>
          </a:xfrm>
          <a:prstGeom prst="rect">
            <a:avLst/>
          </a:prstGeom>
          <a:solidFill>
            <a:srgbClr val="FFFFFF">
              <a:alpha val="75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ExtraBold"/>
              <a:buNone/>
              <a:defRPr sz="2000" b="0" i="0" u="none" strike="noStrike" cap="none">
                <a:solidFill>
                  <a:schemeClr val="lt1"/>
                </a:solidFill>
                <a:latin typeface="Raleway ExtraBold"/>
                <a:ea typeface="Raleway ExtraBold"/>
                <a:cs typeface="Raleway ExtraBold"/>
                <a:sym typeface="Raleway ExtraBold"/>
              </a:defRPr>
            </a:lvl1pPr>
            <a:lvl2pPr marR="0" lvl="1"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2pPr>
            <a:lvl3pPr marR="0" lvl="2"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3pPr>
            <a:lvl4pPr marR="0" lvl="3"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4pPr>
            <a:lvl5pPr marR="0" lvl="4"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5pPr>
            <a:lvl6pPr marR="0" lvl="5"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6pPr>
            <a:lvl7pPr marR="0" lvl="6"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7pPr>
            <a:lvl8pPr marR="0" lvl="7"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8pPr>
            <a:lvl9pPr marR="0" lvl="8"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9pPr>
          </a:lstStyle>
          <a:p>
            <a:r>
              <a:rPr lang="en" dirty="0"/>
              <a:t>09</a:t>
            </a:r>
          </a:p>
        </p:txBody>
      </p:sp>
      <p:sp>
        <p:nvSpPr>
          <p:cNvPr id="23" name="Google Shape;712;p30">
            <a:extLst>
              <a:ext uri="{FF2B5EF4-FFF2-40B4-BE49-F238E27FC236}">
                <a16:creationId xmlns:a16="http://schemas.microsoft.com/office/drawing/2014/main" id="{8F5E0121-B427-407C-B772-CB27D2465AE1}"/>
              </a:ext>
            </a:extLst>
          </p:cNvPr>
          <p:cNvSpPr txBox="1">
            <a:spLocks/>
          </p:cNvSpPr>
          <p:nvPr/>
        </p:nvSpPr>
        <p:spPr>
          <a:xfrm>
            <a:off x="4684574" y="2085797"/>
            <a:ext cx="734700" cy="493800"/>
          </a:xfrm>
          <a:prstGeom prst="rect">
            <a:avLst/>
          </a:prstGeom>
          <a:solidFill>
            <a:srgbClr val="FFFFFF">
              <a:alpha val="75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ExtraBold"/>
              <a:buNone/>
              <a:defRPr sz="2000" b="0" i="0" u="none" strike="noStrike" cap="none">
                <a:solidFill>
                  <a:schemeClr val="lt1"/>
                </a:solidFill>
                <a:latin typeface="Raleway ExtraBold"/>
                <a:ea typeface="Raleway ExtraBold"/>
                <a:cs typeface="Raleway ExtraBold"/>
                <a:sym typeface="Raleway ExtraBold"/>
              </a:defRPr>
            </a:lvl1pPr>
            <a:lvl2pPr marR="0" lvl="1"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2pPr>
            <a:lvl3pPr marR="0" lvl="2"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3pPr>
            <a:lvl4pPr marR="0" lvl="3"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4pPr>
            <a:lvl5pPr marR="0" lvl="4"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5pPr>
            <a:lvl6pPr marR="0" lvl="5"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6pPr>
            <a:lvl7pPr marR="0" lvl="6"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7pPr>
            <a:lvl8pPr marR="0" lvl="7"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8pPr>
            <a:lvl9pPr marR="0" lvl="8"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9pPr>
          </a:lstStyle>
          <a:p>
            <a:r>
              <a:rPr lang="en" dirty="0"/>
              <a:t>07</a:t>
            </a:r>
          </a:p>
        </p:txBody>
      </p:sp>
      <p:sp>
        <p:nvSpPr>
          <p:cNvPr id="24" name="Google Shape;713;p30">
            <a:extLst>
              <a:ext uri="{FF2B5EF4-FFF2-40B4-BE49-F238E27FC236}">
                <a16:creationId xmlns:a16="http://schemas.microsoft.com/office/drawing/2014/main" id="{F66F49AB-1889-4AA5-B08A-8985A5B15E56}"/>
              </a:ext>
            </a:extLst>
          </p:cNvPr>
          <p:cNvSpPr txBox="1">
            <a:spLocks/>
          </p:cNvSpPr>
          <p:nvPr/>
        </p:nvSpPr>
        <p:spPr>
          <a:xfrm>
            <a:off x="4684574" y="3788890"/>
            <a:ext cx="734700" cy="493800"/>
          </a:xfrm>
          <a:prstGeom prst="rect">
            <a:avLst/>
          </a:prstGeom>
          <a:solidFill>
            <a:srgbClr val="FFFFFF">
              <a:alpha val="75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ExtraBold"/>
              <a:buNone/>
              <a:defRPr sz="2000" b="0" i="0" u="none" strike="noStrike" cap="none">
                <a:solidFill>
                  <a:schemeClr val="lt1"/>
                </a:solidFill>
                <a:latin typeface="Raleway ExtraBold"/>
                <a:ea typeface="Raleway ExtraBold"/>
                <a:cs typeface="Raleway ExtraBold"/>
                <a:sym typeface="Raleway ExtraBold"/>
              </a:defRPr>
            </a:lvl1pPr>
            <a:lvl2pPr marR="0" lvl="1"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2pPr>
            <a:lvl3pPr marR="0" lvl="2"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3pPr>
            <a:lvl4pPr marR="0" lvl="3"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4pPr>
            <a:lvl5pPr marR="0" lvl="4"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5pPr>
            <a:lvl6pPr marR="0" lvl="5"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6pPr>
            <a:lvl7pPr marR="0" lvl="6"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7pPr>
            <a:lvl8pPr marR="0" lvl="7"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8pPr>
            <a:lvl9pPr marR="0" lvl="8"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9pPr>
          </a:lstStyle>
          <a:p>
            <a:r>
              <a:rPr lang="en" dirty="0"/>
              <a:t>10</a:t>
            </a:r>
          </a:p>
        </p:txBody>
      </p:sp>
      <p:sp>
        <p:nvSpPr>
          <p:cNvPr id="25" name="Google Shape;714;p30">
            <a:extLst>
              <a:ext uri="{FF2B5EF4-FFF2-40B4-BE49-F238E27FC236}">
                <a16:creationId xmlns:a16="http://schemas.microsoft.com/office/drawing/2014/main" id="{ED114CEA-1E8E-4666-B9BE-9074BD5E18F6}"/>
              </a:ext>
            </a:extLst>
          </p:cNvPr>
          <p:cNvSpPr txBox="1">
            <a:spLocks/>
          </p:cNvSpPr>
          <p:nvPr/>
        </p:nvSpPr>
        <p:spPr>
          <a:xfrm>
            <a:off x="4684574" y="2653495"/>
            <a:ext cx="734700" cy="493800"/>
          </a:xfrm>
          <a:prstGeom prst="rect">
            <a:avLst/>
          </a:prstGeom>
          <a:solidFill>
            <a:srgbClr val="FFFFFF">
              <a:alpha val="75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ExtraBold"/>
              <a:buNone/>
              <a:defRPr sz="2000" b="0" i="0" u="none" strike="noStrike" cap="none">
                <a:solidFill>
                  <a:schemeClr val="lt1"/>
                </a:solidFill>
                <a:latin typeface="Raleway ExtraBold"/>
                <a:ea typeface="Raleway ExtraBold"/>
                <a:cs typeface="Raleway ExtraBold"/>
                <a:sym typeface="Raleway ExtraBold"/>
              </a:defRPr>
            </a:lvl1pPr>
            <a:lvl2pPr marR="0" lvl="1"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2pPr>
            <a:lvl3pPr marR="0" lvl="2"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3pPr>
            <a:lvl4pPr marR="0" lvl="3"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4pPr>
            <a:lvl5pPr marR="0" lvl="4"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5pPr>
            <a:lvl6pPr marR="0" lvl="5"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6pPr>
            <a:lvl7pPr marR="0" lvl="6"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7pPr>
            <a:lvl8pPr marR="0" lvl="7"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8pPr>
            <a:lvl9pPr marR="0" lvl="8"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9pPr>
          </a:lstStyle>
          <a:p>
            <a:r>
              <a:rPr lang="en" dirty="0"/>
              <a:t>08</a:t>
            </a:r>
          </a:p>
        </p:txBody>
      </p:sp>
      <p:sp>
        <p:nvSpPr>
          <p:cNvPr id="27" name="Google Shape;716;p30">
            <a:extLst>
              <a:ext uri="{FF2B5EF4-FFF2-40B4-BE49-F238E27FC236}">
                <a16:creationId xmlns:a16="http://schemas.microsoft.com/office/drawing/2014/main" id="{244AA427-9408-4CFC-9540-29DE53347D93}"/>
              </a:ext>
            </a:extLst>
          </p:cNvPr>
          <p:cNvSpPr txBox="1">
            <a:spLocks/>
          </p:cNvSpPr>
          <p:nvPr/>
        </p:nvSpPr>
        <p:spPr>
          <a:xfrm>
            <a:off x="5518162" y="1519900"/>
            <a:ext cx="2717700" cy="49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Black"/>
              <a:buNone/>
              <a:defRPr sz="1600" b="0" i="0" u="none" strike="noStrike" cap="none">
                <a:solidFill>
                  <a:schemeClr val="dk1"/>
                </a:solidFill>
                <a:latin typeface="Raleway Black"/>
                <a:ea typeface="Raleway Black"/>
                <a:cs typeface="Raleway Black"/>
                <a:sym typeface="Raleway Black"/>
              </a:defRPr>
            </a:lvl1pPr>
            <a:lvl2pPr marL="914400" marR="0" lvl="1"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2pPr>
            <a:lvl3pPr marL="1371600" marR="0" lvl="2"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3pPr>
            <a:lvl4pPr marL="1828800" marR="0" lvl="3"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4pPr>
            <a:lvl5pPr marL="2286000" marR="0" lvl="4"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5pPr>
            <a:lvl6pPr marL="2743200" marR="0" lvl="5"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6pPr>
            <a:lvl7pPr marL="3200400" marR="0" lvl="6"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7pPr>
            <a:lvl8pPr marL="3657600" marR="0" lvl="7"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8pPr>
            <a:lvl9pPr marL="4114800" marR="0" lvl="8"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9pPr>
          </a:lstStyle>
          <a:p>
            <a:pPr marL="0" indent="0"/>
            <a:r>
              <a:rPr lang="pt-BR" sz="1600" dirty="0"/>
              <a:t>CONFECÇÃO DA PCI</a:t>
            </a:r>
            <a:endParaRPr lang="pt-BR" dirty="0"/>
          </a:p>
        </p:txBody>
      </p:sp>
      <p:sp>
        <p:nvSpPr>
          <p:cNvPr id="28" name="Google Shape;717;p30">
            <a:extLst>
              <a:ext uri="{FF2B5EF4-FFF2-40B4-BE49-F238E27FC236}">
                <a16:creationId xmlns:a16="http://schemas.microsoft.com/office/drawing/2014/main" id="{74C1484A-7421-4AC2-B7B9-5E68CD49CAE3}"/>
              </a:ext>
            </a:extLst>
          </p:cNvPr>
          <p:cNvSpPr txBox="1">
            <a:spLocks/>
          </p:cNvSpPr>
          <p:nvPr/>
        </p:nvSpPr>
        <p:spPr>
          <a:xfrm>
            <a:off x="5518162" y="2655298"/>
            <a:ext cx="2717700" cy="49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Black"/>
              <a:buNone/>
              <a:defRPr sz="1600" b="0" i="0" u="none" strike="noStrike" cap="none">
                <a:solidFill>
                  <a:schemeClr val="dk1"/>
                </a:solidFill>
                <a:latin typeface="Raleway Black"/>
                <a:ea typeface="Raleway Black"/>
                <a:cs typeface="Raleway Black"/>
                <a:sym typeface="Raleway Black"/>
              </a:defRPr>
            </a:lvl1pPr>
            <a:lvl2pPr marL="914400" marR="0" lvl="1"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2pPr>
            <a:lvl3pPr marL="1371600" marR="0" lvl="2"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3pPr>
            <a:lvl4pPr marL="1828800" marR="0" lvl="3"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4pPr>
            <a:lvl5pPr marL="2286000" marR="0" lvl="4"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5pPr>
            <a:lvl6pPr marL="2743200" marR="0" lvl="5"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6pPr>
            <a:lvl7pPr marL="3200400" marR="0" lvl="6"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7pPr>
            <a:lvl8pPr marL="3657600" marR="0" lvl="7"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8pPr>
            <a:lvl9pPr marL="4114800" marR="0" lvl="8"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9pPr>
          </a:lstStyle>
          <a:p>
            <a:pPr marL="0" indent="0"/>
            <a:r>
              <a:rPr lang="pt-BR" sz="1600" dirty="0"/>
              <a:t>PROCESSO DE MONTAGEM</a:t>
            </a:r>
            <a:endParaRPr lang="pt-BR" dirty="0"/>
          </a:p>
        </p:txBody>
      </p:sp>
      <p:sp>
        <p:nvSpPr>
          <p:cNvPr id="29" name="Google Shape;718;p30">
            <a:extLst>
              <a:ext uri="{FF2B5EF4-FFF2-40B4-BE49-F238E27FC236}">
                <a16:creationId xmlns:a16="http://schemas.microsoft.com/office/drawing/2014/main" id="{47F4333E-E0BC-409E-B622-D84439625EDD}"/>
              </a:ext>
            </a:extLst>
          </p:cNvPr>
          <p:cNvSpPr txBox="1">
            <a:spLocks/>
          </p:cNvSpPr>
          <p:nvPr/>
        </p:nvSpPr>
        <p:spPr>
          <a:xfrm>
            <a:off x="5518159" y="3222998"/>
            <a:ext cx="2717700" cy="49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Black"/>
              <a:buNone/>
              <a:defRPr sz="1600" b="0" i="0" u="none" strike="noStrike" cap="none">
                <a:solidFill>
                  <a:schemeClr val="dk1"/>
                </a:solidFill>
                <a:latin typeface="Raleway Black"/>
                <a:ea typeface="Raleway Black"/>
                <a:cs typeface="Raleway Black"/>
                <a:sym typeface="Raleway Black"/>
              </a:defRPr>
            </a:lvl1pPr>
            <a:lvl2pPr marL="914400" marR="0" lvl="1"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2pPr>
            <a:lvl3pPr marL="1371600" marR="0" lvl="2"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3pPr>
            <a:lvl4pPr marL="1828800" marR="0" lvl="3"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4pPr>
            <a:lvl5pPr marL="2286000" marR="0" lvl="4"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5pPr>
            <a:lvl6pPr marL="2743200" marR="0" lvl="5"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6pPr>
            <a:lvl7pPr marL="3200400" marR="0" lvl="6"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7pPr>
            <a:lvl8pPr marL="3657600" marR="0" lvl="7"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8pPr>
            <a:lvl9pPr marL="4114800" marR="0" lvl="8"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9pPr>
          </a:lstStyle>
          <a:p>
            <a:pPr marL="0" indent="0"/>
            <a:r>
              <a:rPr lang="pt-BR" sz="1600" dirty="0"/>
              <a:t>TESTES E VALIDAÇÃO</a:t>
            </a:r>
            <a:endParaRPr lang="pt-BR" dirty="0"/>
          </a:p>
        </p:txBody>
      </p:sp>
      <p:sp>
        <p:nvSpPr>
          <p:cNvPr id="30" name="Google Shape;719;p30">
            <a:extLst>
              <a:ext uri="{FF2B5EF4-FFF2-40B4-BE49-F238E27FC236}">
                <a16:creationId xmlns:a16="http://schemas.microsoft.com/office/drawing/2014/main" id="{21752C1F-851F-4DF2-96EB-B7698A2D19A7}"/>
              </a:ext>
            </a:extLst>
          </p:cNvPr>
          <p:cNvSpPr txBox="1">
            <a:spLocks/>
          </p:cNvSpPr>
          <p:nvPr/>
        </p:nvSpPr>
        <p:spPr>
          <a:xfrm>
            <a:off x="5518159" y="3790697"/>
            <a:ext cx="2717700" cy="49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Black"/>
              <a:buNone/>
              <a:defRPr sz="1600" b="0" i="0" u="none" strike="noStrike" cap="none">
                <a:solidFill>
                  <a:schemeClr val="dk1"/>
                </a:solidFill>
                <a:latin typeface="Raleway Black"/>
                <a:ea typeface="Raleway Black"/>
                <a:cs typeface="Raleway Black"/>
                <a:sym typeface="Raleway Black"/>
              </a:defRPr>
            </a:lvl1pPr>
            <a:lvl2pPr marL="914400" marR="0" lvl="1"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2pPr>
            <a:lvl3pPr marL="1371600" marR="0" lvl="2"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3pPr>
            <a:lvl4pPr marL="1828800" marR="0" lvl="3"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4pPr>
            <a:lvl5pPr marL="2286000" marR="0" lvl="4"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5pPr>
            <a:lvl6pPr marL="2743200" marR="0" lvl="5"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6pPr>
            <a:lvl7pPr marL="3200400" marR="0" lvl="6"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7pPr>
            <a:lvl8pPr marL="3657600" marR="0" lvl="7"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8pPr>
            <a:lvl9pPr marL="4114800" marR="0" lvl="8"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9pPr>
          </a:lstStyle>
          <a:p>
            <a:pPr marL="0" indent="0"/>
            <a:r>
              <a:rPr lang="pt-BR" dirty="0"/>
              <a:t>CONCLUSÃO</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TABELA DE GASTOS</a:t>
            </a:r>
            <a:endParaRPr dirty="0"/>
          </a:p>
        </p:txBody>
      </p:sp>
      <p:sp>
        <p:nvSpPr>
          <p:cNvPr id="700" name="Google Shape;700;p29"/>
          <p:cNvSpPr txBox="1">
            <a:spLocks noGrp="1"/>
          </p:cNvSpPr>
          <p:nvPr>
            <p:ph type="body" idx="1"/>
          </p:nvPr>
        </p:nvSpPr>
        <p:spPr>
          <a:xfrm>
            <a:off x="720000" y="1056776"/>
            <a:ext cx="7704000" cy="42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Abaixo estam os custos de cada elemento e o total de gastos para a execução do projeto</a:t>
            </a:r>
            <a:endParaRPr dirty="0"/>
          </a:p>
        </p:txBody>
      </p:sp>
      <p:graphicFrame>
        <p:nvGraphicFramePr>
          <p:cNvPr id="701" name="Google Shape;701;p29"/>
          <p:cNvGraphicFramePr/>
          <p:nvPr>
            <p:extLst>
              <p:ext uri="{D42A27DB-BD31-4B8C-83A1-F6EECF244321}">
                <p14:modId xmlns:p14="http://schemas.microsoft.com/office/powerpoint/2010/main" val="764781465"/>
              </p:ext>
            </p:extLst>
          </p:nvPr>
        </p:nvGraphicFramePr>
        <p:xfrm>
          <a:off x="1760450" y="1589434"/>
          <a:ext cx="5623099" cy="2704192"/>
        </p:xfrm>
        <a:graphic>
          <a:graphicData uri="http://schemas.openxmlformats.org/drawingml/2006/table">
            <a:tbl>
              <a:tblPr>
                <a:noFill/>
                <a:tableStyleId>{1CE96D8D-C6BA-4896-BA3E-9257A5835641}</a:tableStyleId>
              </a:tblPr>
              <a:tblGrid>
                <a:gridCol w="1742020">
                  <a:extLst>
                    <a:ext uri="{9D8B030D-6E8A-4147-A177-3AD203B41FA5}">
                      <a16:colId xmlns:a16="http://schemas.microsoft.com/office/drawing/2014/main" val="20000"/>
                    </a:ext>
                  </a:extLst>
                </a:gridCol>
                <a:gridCol w="3881079">
                  <a:extLst>
                    <a:ext uri="{9D8B030D-6E8A-4147-A177-3AD203B41FA5}">
                      <a16:colId xmlns:a16="http://schemas.microsoft.com/office/drawing/2014/main" val="20001"/>
                    </a:ext>
                  </a:extLst>
                </a:gridCol>
              </a:tblGrid>
              <a:tr h="431465">
                <a:tc>
                  <a:txBody>
                    <a:bodyPr/>
                    <a:lstStyle/>
                    <a:p>
                      <a:pPr marL="0" lvl="0" indent="0" algn="ctr" rtl="0">
                        <a:lnSpc>
                          <a:spcPct val="100000"/>
                        </a:lnSpc>
                        <a:spcBef>
                          <a:spcPts val="0"/>
                        </a:spcBef>
                        <a:spcAft>
                          <a:spcPts val="0"/>
                        </a:spcAft>
                        <a:buNone/>
                      </a:pPr>
                      <a:r>
                        <a:rPr lang="en" sz="1050" u="none" dirty="0">
                          <a:solidFill>
                            <a:schemeClr val="hlink"/>
                          </a:solidFill>
                          <a:latin typeface="Raleway ExtraBold"/>
                          <a:ea typeface="Raleway ExtraBold"/>
                          <a:cs typeface="Raleway ExtraBold"/>
                          <a:sym typeface="Raleway ExtraBold"/>
                        </a:rPr>
                        <a:t>MICROCONTROLADOR PIC18F4620</a:t>
                      </a:r>
                      <a:endParaRPr sz="1050" u="none" dirty="0">
                        <a:solidFill>
                          <a:schemeClr val="dk1"/>
                        </a:solidFill>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lnSpc>
                          <a:spcPct val="150000"/>
                        </a:lnSpc>
                        <a:spcBef>
                          <a:spcPts val="0"/>
                        </a:spcBef>
                        <a:spcAft>
                          <a:spcPts val="1600"/>
                        </a:spcAft>
                        <a:buNone/>
                      </a:pPr>
                      <a:r>
                        <a:rPr lang="en" sz="1400" dirty="0">
                          <a:solidFill>
                            <a:schemeClr val="dk1"/>
                          </a:solidFill>
                          <a:latin typeface="Hanken Grotesk"/>
                          <a:ea typeface="Hanken Grotesk"/>
                          <a:cs typeface="Hanken Grotesk"/>
                          <a:sym typeface="Hanken Grotesk"/>
                        </a:rPr>
                        <a:t>1 Unidade – R$: 85,00</a:t>
                      </a:r>
                      <a:endParaRPr sz="1400" dirty="0">
                        <a:solidFill>
                          <a:schemeClr val="dk1"/>
                        </a:solidFill>
                        <a:latin typeface="Hanken Grotesk"/>
                        <a:ea typeface="Hanken Grotesk"/>
                        <a:cs typeface="Hanken Grotesk"/>
                        <a:sym typeface="Hanken Grotesk"/>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31465">
                <a:tc>
                  <a:txBody>
                    <a:bodyPr/>
                    <a:lstStyle/>
                    <a:p>
                      <a:pPr marL="0" lvl="0" indent="0" algn="ctr" rtl="0">
                        <a:lnSpc>
                          <a:spcPct val="100000"/>
                        </a:lnSpc>
                        <a:spcBef>
                          <a:spcPts val="0"/>
                        </a:spcBef>
                        <a:spcAft>
                          <a:spcPts val="0"/>
                        </a:spcAft>
                        <a:buNone/>
                      </a:pPr>
                      <a:r>
                        <a:rPr lang="en" sz="1050" u="none" dirty="0">
                          <a:solidFill>
                            <a:schemeClr val="hlink"/>
                          </a:solidFill>
                          <a:latin typeface="Raleway ExtraBold"/>
                          <a:ea typeface="Raleway ExtraBold"/>
                          <a:cs typeface="Raleway ExtraBold"/>
                          <a:sym typeface="Raleway ExtraBold"/>
                        </a:rPr>
                        <a:t>SENSOR RFID RDM6300</a:t>
                      </a:r>
                      <a:endParaRPr sz="1050" u="none" dirty="0">
                        <a:solidFill>
                          <a:schemeClr val="dk1"/>
                        </a:solidFill>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marR="0" lvl="0" indent="0" algn="ctr" rtl="0">
                        <a:lnSpc>
                          <a:spcPct val="150000"/>
                        </a:lnSpc>
                        <a:spcBef>
                          <a:spcPts val="0"/>
                        </a:spcBef>
                        <a:spcAft>
                          <a:spcPts val="1600"/>
                        </a:spcAft>
                        <a:buNone/>
                      </a:pPr>
                      <a:r>
                        <a:rPr lang="en" sz="1400" dirty="0">
                          <a:solidFill>
                            <a:schemeClr val="dk1"/>
                          </a:solidFill>
                          <a:latin typeface="Hanken Grotesk"/>
                          <a:ea typeface="Hanken Grotesk"/>
                          <a:cs typeface="Hanken Grotesk"/>
                          <a:sym typeface="Hanken Grotesk"/>
                        </a:rPr>
                        <a:t>1 Unidade – R$: 35,00</a:t>
                      </a:r>
                      <a:endParaRPr sz="1400" dirty="0">
                        <a:solidFill>
                          <a:schemeClr val="dk1"/>
                        </a:solidFill>
                        <a:latin typeface="Hanken Grotesk"/>
                        <a:ea typeface="Hanken Grotesk"/>
                        <a:cs typeface="Hanken Grotesk"/>
                        <a:sym typeface="Hanken Grotesk"/>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31465">
                <a:tc>
                  <a:txBody>
                    <a:bodyPr/>
                    <a:lstStyle/>
                    <a:p>
                      <a:pPr marL="0" lvl="0" indent="0" algn="ctr" rtl="0">
                        <a:lnSpc>
                          <a:spcPct val="150000"/>
                        </a:lnSpc>
                        <a:spcBef>
                          <a:spcPts val="0"/>
                        </a:spcBef>
                        <a:spcAft>
                          <a:spcPts val="0"/>
                        </a:spcAft>
                        <a:buNone/>
                      </a:pPr>
                      <a:r>
                        <a:rPr lang="pt-BR" sz="1050" u="none" dirty="0">
                          <a:solidFill>
                            <a:schemeClr val="dk1"/>
                          </a:solidFill>
                          <a:latin typeface="Raleway ExtraBold"/>
                          <a:ea typeface="Raleway ExtraBold"/>
                          <a:cs typeface="Raleway ExtraBold"/>
                          <a:sym typeface="Raleway ExtraBold"/>
                        </a:rPr>
                        <a:t>DISPLAY LCD  20X4</a:t>
                      </a:r>
                      <a:endParaRPr sz="1050" u="none" dirty="0">
                        <a:solidFill>
                          <a:schemeClr val="dk1"/>
                        </a:solidFill>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lnSpc>
                          <a:spcPct val="150000"/>
                        </a:lnSpc>
                        <a:spcBef>
                          <a:spcPts val="0"/>
                        </a:spcBef>
                        <a:spcAft>
                          <a:spcPts val="1600"/>
                        </a:spcAft>
                        <a:buNone/>
                      </a:pPr>
                      <a:r>
                        <a:rPr lang="en" sz="1400" dirty="0">
                          <a:solidFill>
                            <a:schemeClr val="dk1"/>
                          </a:solidFill>
                          <a:latin typeface="Hanken Grotesk"/>
                          <a:ea typeface="Hanken Grotesk"/>
                          <a:cs typeface="Hanken Grotesk"/>
                          <a:sym typeface="Hanken Grotesk"/>
                        </a:rPr>
                        <a:t>1 Unidade – R$: 50,00</a:t>
                      </a:r>
                      <a:endParaRPr sz="1400" dirty="0">
                        <a:solidFill>
                          <a:schemeClr val="dk1"/>
                        </a:solidFill>
                        <a:latin typeface="Hanken Grotesk"/>
                        <a:ea typeface="Hanken Grotesk"/>
                        <a:cs typeface="Hanken Grotesk"/>
                        <a:sym typeface="Hanken Grotesk"/>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869797">
                <a:tc>
                  <a:txBody>
                    <a:bodyPr/>
                    <a:lstStyle/>
                    <a:p>
                      <a:pPr marL="0" lvl="0" indent="0" algn="ctr" rtl="0">
                        <a:lnSpc>
                          <a:spcPct val="100000"/>
                        </a:lnSpc>
                        <a:spcBef>
                          <a:spcPts val="0"/>
                        </a:spcBef>
                        <a:spcAft>
                          <a:spcPts val="0"/>
                        </a:spcAft>
                        <a:buNone/>
                      </a:pPr>
                      <a:r>
                        <a:rPr lang="pt-BR" sz="1050" u="none" dirty="0">
                          <a:solidFill>
                            <a:schemeClr val="dk1"/>
                          </a:solidFill>
                          <a:effectLst/>
                          <a:latin typeface="Raleway ExtraBold"/>
                          <a:ea typeface="Raleway ExtraBold"/>
                          <a:cs typeface="Raleway ExtraBold"/>
                          <a:sym typeface="Raleway ExtraBold"/>
                        </a:rPr>
                        <a:t>Outros gastos: Buzzer, Capacitor, Resistor, Crystal, Barra de pinos...</a:t>
                      </a:r>
                      <a:endParaRPr sz="1050" u="none" dirty="0">
                        <a:solidFill>
                          <a:schemeClr val="dk1"/>
                        </a:solidFill>
                        <a:effectLst/>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rgbClr val="FFFFFF">
                        <a:alpha val="7500"/>
                      </a:srgbClr>
                    </a:solidFill>
                  </a:tcPr>
                </a:tc>
                <a:tc>
                  <a:txBody>
                    <a:bodyPr/>
                    <a:lstStyle/>
                    <a:p>
                      <a:pPr marL="0" lvl="0" indent="0" algn="ctr" rtl="0">
                        <a:lnSpc>
                          <a:spcPct val="150000"/>
                        </a:lnSpc>
                        <a:spcBef>
                          <a:spcPts val="0"/>
                        </a:spcBef>
                        <a:spcAft>
                          <a:spcPts val="0"/>
                        </a:spcAft>
                        <a:buNone/>
                      </a:pPr>
                      <a:r>
                        <a:rPr lang="pt-BR" sz="1400" dirty="0">
                          <a:solidFill>
                            <a:schemeClr val="dk1"/>
                          </a:solidFill>
                          <a:latin typeface="Hanken Grotesk"/>
                          <a:ea typeface="Hanken Grotesk"/>
                          <a:cs typeface="Hanken Grotesk"/>
                          <a:sym typeface="Hanken Grotesk"/>
                        </a:rPr>
                        <a:t>Aproximadamente: R$: 40,00</a:t>
                      </a:r>
                      <a:endParaRPr sz="1400" dirty="0">
                        <a:solidFill>
                          <a:schemeClr val="dk1"/>
                        </a:solidFill>
                        <a:latin typeface="Hanken Grotesk"/>
                        <a:ea typeface="Hanken Grotesk"/>
                        <a:cs typeface="Hanken Grotesk"/>
                        <a:sym typeface="Hanken Grotesk"/>
                      </a:endParaRPr>
                    </a:p>
                  </a:txBody>
                  <a:tcPr marL="91425" marR="91425"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40000">
                <a:tc>
                  <a:txBody>
                    <a:bodyPr/>
                    <a:lstStyle/>
                    <a:p>
                      <a:pPr marL="0" lvl="0" indent="0" algn="ctr" rtl="0">
                        <a:lnSpc>
                          <a:spcPct val="100000"/>
                        </a:lnSpc>
                        <a:spcBef>
                          <a:spcPts val="0"/>
                        </a:spcBef>
                        <a:spcAft>
                          <a:spcPts val="0"/>
                        </a:spcAft>
                        <a:buNone/>
                      </a:pPr>
                      <a:r>
                        <a:rPr lang="pt-BR" sz="1800" u="sng" dirty="0">
                          <a:solidFill>
                            <a:schemeClr val="dk1"/>
                          </a:solidFill>
                          <a:effectLst/>
                          <a:latin typeface="Raleway ExtraBold"/>
                          <a:ea typeface="Raleway ExtraBold"/>
                          <a:cs typeface="Raleway ExtraBold"/>
                          <a:sym typeface="Raleway ExtraBold"/>
                        </a:rPr>
                        <a:t>TOTAL</a:t>
                      </a:r>
                      <a:endParaRPr sz="1800" u="sng" dirty="0">
                        <a:solidFill>
                          <a:schemeClr val="dk1"/>
                        </a:solidFill>
                        <a:effectLst/>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lnSpc>
                          <a:spcPct val="150000"/>
                        </a:lnSpc>
                        <a:spcBef>
                          <a:spcPts val="0"/>
                        </a:spcBef>
                        <a:spcAft>
                          <a:spcPts val="0"/>
                        </a:spcAft>
                        <a:buNone/>
                      </a:pPr>
                      <a:r>
                        <a:rPr lang="pt-BR" sz="1800" u="sng" dirty="0">
                          <a:solidFill>
                            <a:schemeClr val="dk1"/>
                          </a:solidFill>
                          <a:latin typeface="Hanken Grotesk"/>
                          <a:ea typeface="Hanken Grotesk"/>
                          <a:cs typeface="Hanken Grotesk"/>
                          <a:sym typeface="Hanken Grotesk"/>
                        </a:rPr>
                        <a:t>R$: 210,00</a:t>
                      </a:r>
                      <a:endParaRPr sz="1800" u="sng" dirty="0">
                        <a:solidFill>
                          <a:schemeClr val="dk1"/>
                        </a:solidFill>
                        <a:latin typeface="Hanken Grotesk"/>
                        <a:ea typeface="Hanken Grotesk"/>
                        <a:cs typeface="Hanken Grotesk"/>
                        <a:sym typeface="Hanken Grotesk"/>
                      </a:endParaRPr>
                    </a:p>
                  </a:txBody>
                  <a:tcPr marL="91425" marR="91425" marT="0" marB="0"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600504293"/>
                  </a:ext>
                </a:extLst>
              </a:tr>
            </a:tbl>
          </a:graphicData>
        </a:graphic>
      </p:graphicFrame>
    </p:spTree>
    <p:extLst>
      <p:ext uri="{BB962C8B-B14F-4D97-AF65-F5344CB8AC3E}">
        <p14:creationId xmlns:p14="http://schemas.microsoft.com/office/powerpoint/2010/main" val="30862787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325725"/>
            <a:ext cx="3653400"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3600" dirty="0"/>
              <a:t>DIAGRAMA ELÉTRICO</a:t>
            </a:r>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144821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77" name="Google Shape;677;p28"/>
          <p:cNvSpPr/>
          <p:nvPr/>
        </p:nvSpPr>
        <p:spPr>
          <a:xfrm rot="-5400000">
            <a:off x="8215875" y="8055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678;p28"/>
          <p:cNvGrpSpPr/>
          <p:nvPr/>
        </p:nvGrpSpPr>
        <p:grpSpPr>
          <a:xfrm rot="10800000" flipH="1">
            <a:off x="-2068288" y="305430"/>
            <a:ext cx="4791669" cy="923822"/>
            <a:chOff x="-78438" y="3775205"/>
            <a:chExt cx="4791669" cy="923822"/>
          </a:xfrm>
        </p:grpSpPr>
        <p:cxnSp>
          <p:nvCxnSpPr>
            <p:cNvPr id="679" name="Google Shape;679;p28"/>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28"/>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681" name="Google Shape;681;p28"/>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28"/>
          <p:cNvGrpSpPr/>
          <p:nvPr/>
        </p:nvGrpSpPr>
        <p:grpSpPr>
          <a:xfrm>
            <a:off x="3329300" y="-3035953"/>
            <a:ext cx="6471825" cy="4623428"/>
            <a:chOff x="3329300" y="-3035953"/>
            <a:chExt cx="6471825" cy="4623428"/>
          </a:xfrm>
        </p:grpSpPr>
        <p:grpSp>
          <p:nvGrpSpPr>
            <p:cNvPr id="683" name="Google Shape;683;p28"/>
            <p:cNvGrpSpPr/>
            <p:nvPr/>
          </p:nvGrpSpPr>
          <p:grpSpPr>
            <a:xfrm rot="5400000">
              <a:off x="2802525" y="-1414050"/>
              <a:ext cx="3859204" cy="615399"/>
              <a:chOff x="-6675" y="307100"/>
              <a:chExt cx="9140700" cy="4634025"/>
            </a:xfrm>
          </p:grpSpPr>
          <p:cxnSp>
            <p:nvCxnSpPr>
              <p:cNvPr id="684" name="Google Shape;684;p28"/>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28"/>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28"/>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28"/>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28"/>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2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0" name="Google Shape;690;p2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1" name="Google Shape;691;p2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2" name="Google Shape;692;p2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3" name="Google Shape;693;p2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94" name="Google Shape;694;p28"/>
            <p:cNvSpPr/>
            <p:nvPr/>
          </p:nvSpPr>
          <p:spPr>
            <a:xfrm>
              <a:off x="3329300" y="82325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grpSp>
        <p:nvGrpSpPr>
          <p:cNvPr id="673" name="Google Shape;673;p28"/>
          <p:cNvGrpSpPr/>
          <p:nvPr/>
        </p:nvGrpSpPr>
        <p:grpSpPr>
          <a:xfrm>
            <a:off x="6262859" y="-2197955"/>
            <a:ext cx="681217" cy="3360485"/>
            <a:chOff x="1337800" y="-2525590"/>
            <a:chExt cx="1498167" cy="7390555"/>
          </a:xfrm>
        </p:grpSpPr>
        <p:cxnSp>
          <p:nvCxnSpPr>
            <p:cNvPr id="674" name="Google Shape;674;p28"/>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675" name="Google Shape;675;p28"/>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676" name="Google Shape;676;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28"/>
          <p:cNvGrpSpPr/>
          <p:nvPr/>
        </p:nvGrpSpPr>
        <p:grpSpPr>
          <a:xfrm>
            <a:off x="6777434" y="2296620"/>
            <a:ext cx="1033834" cy="3360485"/>
            <a:chOff x="6777434" y="2296620"/>
            <a:chExt cx="1033834" cy="3360485"/>
          </a:xfrm>
        </p:grpSpPr>
        <p:grpSp>
          <p:nvGrpSpPr>
            <p:cNvPr id="666" name="Google Shape;666;p28"/>
            <p:cNvGrpSpPr/>
            <p:nvPr/>
          </p:nvGrpSpPr>
          <p:grpSpPr>
            <a:xfrm rot="10800000">
              <a:off x="6777434" y="2296620"/>
              <a:ext cx="681217" cy="3360485"/>
              <a:chOff x="1337800" y="-2525590"/>
              <a:chExt cx="1498167" cy="7390555"/>
            </a:xfrm>
          </p:grpSpPr>
          <p:cxnSp>
            <p:nvCxnSpPr>
              <p:cNvPr id="667" name="Google Shape;667;p28"/>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668" name="Google Shape;668;p28"/>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669" name="Google Shape;669;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28"/>
            <p:cNvSpPr/>
            <p:nvPr/>
          </p:nvSpPr>
          <p:spPr>
            <a:xfrm>
              <a:off x="7771212" y="29729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rot="10800000">
              <a:off x="7160463"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rot="10800000">
              <a:off x="6933883"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Retângulo 41">
            <a:extLst>
              <a:ext uri="{FF2B5EF4-FFF2-40B4-BE49-F238E27FC236}">
                <a16:creationId xmlns:a16="http://schemas.microsoft.com/office/drawing/2014/main" id="{0AA8AF99-3B49-4E5F-B913-15614DD1020A}"/>
              </a:ext>
            </a:extLst>
          </p:cNvPr>
          <p:cNvSpPr/>
          <p:nvPr/>
        </p:nvSpPr>
        <p:spPr>
          <a:xfrm>
            <a:off x="0" y="241611"/>
            <a:ext cx="9143997" cy="4738498"/>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2" name="Imagem 11">
            <a:extLst>
              <a:ext uri="{FF2B5EF4-FFF2-40B4-BE49-F238E27FC236}">
                <a16:creationId xmlns:a16="http://schemas.microsoft.com/office/drawing/2014/main" id="{35279A1D-E5A3-4D1E-A3E0-E6B0AE24DEE5}"/>
              </a:ext>
            </a:extLst>
          </p:cNvPr>
          <p:cNvPicPr>
            <a:picLocks noChangeAspect="1"/>
          </p:cNvPicPr>
          <p:nvPr/>
        </p:nvPicPr>
        <p:blipFill>
          <a:blip r:embed="rId3"/>
          <a:stretch>
            <a:fillRect/>
          </a:stretch>
        </p:blipFill>
        <p:spPr>
          <a:xfrm>
            <a:off x="2008181" y="348081"/>
            <a:ext cx="5195398" cy="4386279"/>
          </a:xfrm>
          <a:prstGeom prst="rect">
            <a:avLst/>
          </a:prstGeom>
        </p:spPr>
      </p:pic>
    </p:spTree>
    <p:extLst>
      <p:ext uri="{BB962C8B-B14F-4D97-AF65-F5344CB8AC3E}">
        <p14:creationId xmlns:p14="http://schemas.microsoft.com/office/powerpoint/2010/main" val="2803620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020254" y="2325725"/>
            <a:ext cx="3770094"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2800" dirty="0"/>
              <a:t>CONFECÇÃO DA PCI</a:t>
            </a:r>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987938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1"/>
          <p:cNvSpPr txBox="1">
            <a:spLocks noGrp="1"/>
          </p:cNvSpPr>
          <p:nvPr>
            <p:ph type="title"/>
          </p:nvPr>
        </p:nvSpPr>
        <p:spPr>
          <a:xfrm>
            <a:off x="1782650" y="1417096"/>
            <a:ext cx="2893200"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Método Fotográfico</a:t>
            </a:r>
            <a:endParaRPr dirty="0"/>
          </a:p>
        </p:txBody>
      </p:sp>
      <p:sp>
        <p:nvSpPr>
          <p:cNvPr id="731" name="Google Shape;731;p31"/>
          <p:cNvSpPr txBox="1">
            <a:spLocks noGrp="1"/>
          </p:cNvSpPr>
          <p:nvPr>
            <p:ph type="subTitle" idx="1"/>
          </p:nvPr>
        </p:nvSpPr>
        <p:spPr>
          <a:xfrm>
            <a:off x="1782650" y="2321693"/>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O processo fotográfico na confecção de placas de circuito impresso (PCBs) é uma técnica que utiliza a luz para transferir um padrão de design para a placa, permitindo a criação dos circuitos elétricos desejados. Aqui está uma breve explicação do processo:</a:t>
            </a:r>
          </a:p>
        </p:txBody>
      </p:sp>
      <p:sp>
        <p:nvSpPr>
          <p:cNvPr id="733" name="Google Shape;733;p31"/>
          <p:cNvSpPr/>
          <p:nvPr/>
        </p:nvSpPr>
        <p:spPr>
          <a:xfrm>
            <a:off x="4752038" y="3666309"/>
            <a:ext cx="3355642" cy="263333"/>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493785" y="1544931"/>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Imagem 5">
            <a:extLst>
              <a:ext uri="{FF2B5EF4-FFF2-40B4-BE49-F238E27FC236}">
                <a16:creationId xmlns:a16="http://schemas.microsoft.com/office/drawing/2014/main" id="{9B41D47D-ABFA-4DAD-824C-939DEF8CAD0A}"/>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32344" b="59297" l="20833" r="79583">
                        <a14:foregroundMark x1="25972" y1="54375" x2="68611" y2="54609"/>
                        <a14:foregroundMark x1="68611" y1="54609" x2="73194" y2="41797"/>
                        <a14:foregroundMark x1="73194" y1="41797" x2="62361" y2="34922"/>
                        <a14:foregroundMark x1="62361" y1="34922" x2="40278" y2="34297"/>
                        <a14:foregroundMark x1="24028" y1="58906" x2="27500" y2="58828"/>
                        <a14:foregroundMark x1="27500" y1="58672" x2="73889" y2="57344"/>
                        <a14:foregroundMark x1="73889" y1="57344" x2="77083" y2="56484"/>
                        <a14:foregroundMark x1="36389" y1="56094" x2="26111" y2="55703"/>
                        <a14:foregroundMark x1="26111" y1="55703" x2="24167" y2="46016"/>
                        <a14:foregroundMark x1="24167" y1="46016" x2="23611" y2="37031"/>
                        <a14:foregroundMark x1="23611" y1="37031" x2="30417" y2="32422"/>
                        <a14:foregroundMark x1="30417" y1="32422" x2="37361" y2="35313"/>
                        <a14:foregroundMark x1="72500" y1="57969" x2="79444" y2="51953"/>
                        <a14:foregroundMark x1="79444" y1="51953" x2="78750" y2="32344"/>
                        <a14:foregroundMark x1="78750" y1="32344" x2="76250" y2="34609"/>
                        <a14:foregroundMark x1="72500" y1="57969" x2="79583" y2="52344"/>
                        <a14:foregroundMark x1="79583" y1="52344" x2="79861" y2="51328"/>
                        <a14:foregroundMark x1="21944" y1="32656" x2="22361" y2="59297"/>
                        <a14:foregroundMark x1="22361" y1="59297" x2="24306" y2="57422"/>
                        <a14:foregroundMark x1="20833" y1="32891" x2="21528" y2="55313"/>
                        <a14:foregroundMark x1="24583" y1="34609" x2="23472" y2="33594"/>
                      </a14:backgroundRemoval>
                    </a14:imgEffect>
                  </a14:imgLayer>
                </a14:imgProps>
              </a:ext>
            </a:extLst>
          </a:blip>
          <a:srcRect l="15385" t="30818" r="14182" b="39386"/>
          <a:stretch/>
        </p:blipFill>
        <p:spPr>
          <a:xfrm rot="161396">
            <a:off x="4483366" y="906743"/>
            <a:ext cx="3945238" cy="2967038"/>
          </a:xfrm>
          <a:prstGeom prst="rect">
            <a:avLst/>
          </a:prstGeom>
        </p:spPr>
      </p:pic>
    </p:spTree>
    <p:extLst>
      <p:ext uri="{BB962C8B-B14F-4D97-AF65-F5344CB8AC3E}">
        <p14:creationId xmlns:p14="http://schemas.microsoft.com/office/powerpoint/2010/main" val="26928829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8" name="Retângulo 7">
            <a:extLst>
              <a:ext uri="{FF2B5EF4-FFF2-40B4-BE49-F238E27FC236}">
                <a16:creationId xmlns:a16="http://schemas.microsoft.com/office/drawing/2014/main" id="{C8B6E36A-E9F2-474C-A994-8E5A038339E2}"/>
              </a:ext>
            </a:extLst>
          </p:cNvPr>
          <p:cNvSpPr/>
          <p:nvPr/>
        </p:nvSpPr>
        <p:spPr>
          <a:xfrm>
            <a:off x="0" y="1"/>
            <a:ext cx="9144000" cy="5137192"/>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30" name="Google Shape;730;p31"/>
          <p:cNvSpPr txBox="1">
            <a:spLocks noGrp="1"/>
          </p:cNvSpPr>
          <p:nvPr>
            <p:ph type="title"/>
          </p:nvPr>
        </p:nvSpPr>
        <p:spPr>
          <a:xfrm>
            <a:off x="1782650" y="1417096"/>
            <a:ext cx="2893200"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Método Fotográfico</a:t>
            </a:r>
            <a:endParaRPr dirty="0"/>
          </a:p>
        </p:txBody>
      </p:sp>
      <p:sp>
        <p:nvSpPr>
          <p:cNvPr id="731" name="Google Shape;731;p31"/>
          <p:cNvSpPr txBox="1">
            <a:spLocks noGrp="1"/>
          </p:cNvSpPr>
          <p:nvPr>
            <p:ph type="subTitle" idx="1"/>
          </p:nvPr>
        </p:nvSpPr>
        <p:spPr>
          <a:xfrm>
            <a:off x="1782650" y="2321693"/>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O processo fotográfico na confecção de placas de circuito impresso (PCBs) é uma técnica que utiliza a luz para transferir um padrão de design para a placa, permitindo a criação dos circuitos elétricos desejados. Aqui está uma breve explicação do processo:</a:t>
            </a:r>
          </a:p>
        </p:txBody>
      </p:sp>
      <p:pic>
        <p:nvPicPr>
          <p:cNvPr id="7" name="Imagem 6" descr="Uma imagem contendo circuito&#10;&#10;Descrição gerada automaticamente">
            <a:extLst>
              <a:ext uri="{FF2B5EF4-FFF2-40B4-BE49-F238E27FC236}">
                <a16:creationId xmlns:a16="http://schemas.microsoft.com/office/drawing/2014/main" id="{4796407C-BC98-4034-A004-F5813FF3183F}"/>
              </a:ext>
            </a:extLst>
          </p:cNvPr>
          <p:cNvPicPr/>
          <p:nvPr/>
        </p:nvPicPr>
        <p:blipFill>
          <a:blip r:embed="rId3"/>
          <a:stretch>
            <a:fillRect/>
          </a:stretch>
        </p:blipFill>
        <p:spPr>
          <a:xfrm>
            <a:off x="1750259" y="486407"/>
            <a:ext cx="5643481" cy="4270751"/>
          </a:xfrm>
          <a:prstGeom prst="rect">
            <a:avLst/>
          </a:prstGeom>
        </p:spPr>
      </p:pic>
    </p:spTree>
    <p:extLst>
      <p:ext uri="{BB962C8B-B14F-4D97-AF65-F5344CB8AC3E}">
        <p14:creationId xmlns:p14="http://schemas.microsoft.com/office/powerpoint/2010/main" val="12977210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1"/>
          <p:cNvSpPr txBox="1">
            <a:spLocks noGrp="1"/>
          </p:cNvSpPr>
          <p:nvPr>
            <p:ph type="title"/>
          </p:nvPr>
        </p:nvSpPr>
        <p:spPr>
          <a:xfrm>
            <a:off x="1782650" y="903290"/>
            <a:ext cx="3079496"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Processo de Furação da Placa</a:t>
            </a:r>
            <a:endParaRPr sz="2400" dirty="0"/>
          </a:p>
        </p:txBody>
      </p:sp>
      <p:sp>
        <p:nvSpPr>
          <p:cNvPr id="731" name="Google Shape;731;p31"/>
          <p:cNvSpPr txBox="1">
            <a:spLocks noGrp="1"/>
          </p:cNvSpPr>
          <p:nvPr>
            <p:ph type="subTitle" idx="1"/>
          </p:nvPr>
        </p:nvSpPr>
        <p:spPr>
          <a:xfrm>
            <a:off x="1509197" y="1710671"/>
            <a:ext cx="3444174"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pt-BR" sz="1400" dirty="0"/>
          </a:p>
          <a:p>
            <a:pPr marL="0" lvl="0" indent="0" algn="l" rtl="0">
              <a:spcBef>
                <a:spcPts val="0"/>
              </a:spcBef>
              <a:spcAft>
                <a:spcPts val="0"/>
              </a:spcAft>
              <a:buNone/>
            </a:pPr>
            <a:r>
              <a:rPr lang="pt-BR" sz="1400" dirty="0"/>
              <a:t>Utilizamos uma máquina CNC (Controle Numérico Computadorizado) no processo de perfuração de placas de circuito impresso (PCBs). Essa máquina permite uma precisão extraordinária ao criar orifícios nos locais designados no layout do PCB.</a:t>
            </a:r>
            <a:endParaRPr lang="en-US" sz="1400" dirty="0"/>
          </a:p>
        </p:txBody>
      </p:sp>
      <p:pic>
        <p:nvPicPr>
          <p:cNvPr id="732" name="Google Shape;732;p31"/>
          <p:cNvPicPr preferRelativeResize="0">
            <a:picLocks noGrp="1"/>
          </p:cNvPicPr>
          <p:nvPr>
            <p:ph type="pic" idx="2"/>
          </p:nvPr>
        </p:nvPicPr>
        <p:blipFill>
          <a:blip r:embed="rId3"/>
          <a:srcRect l="27972" r="27972"/>
          <a:stretch/>
        </p:blipFill>
        <p:spPr>
          <a:xfrm>
            <a:off x="5209239" y="824113"/>
            <a:ext cx="2787000" cy="3558374"/>
          </a:xfrm>
          <a:prstGeom prst="rect">
            <a:avLst/>
          </a:prstGeom>
        </p:spPr>
      </p:pic>
      <p:sp>
        <p:nvSpPr>
          <p:cNvPr id="733" name="Google Shape;733;p31"/>
          <p:cNvSpPr/>
          <p:nvPr/>
        </p:nvSpPr>
        <p:spPr>
          <a:xfrm>
            <a:off x="5209239" y="4203688"/>
            <a:ext cx="2787000" cy="17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493785" y="1031125"/>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80880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020254" y="2325725"/>
            <a:ext cx="3748965"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3200" dirty="0"/>
              <a:t>CARCAÇA</a:t>
            </a:r>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701588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4" name="Retângulo 3">
            <a:extLst>
              <a:ext uri="{FF2B5EF4-FFF2-40B4-BE49-F238E27FC236}">
                <a16:creationId xmlns:a16="http://schemas.microsoft.com/office/drawing/2014/main" id="{AAF1B919-0947-4F73-A220-7F38B1628B3A}"/>
              </a:ext>
            </a:extLst>
          </p:cNvPr>
          <p:cNvSpPr/>
          <p:nvPr/>
        </p:nvSpPr>
        <p:spPr>
          <a:xfrm>
            <a:off x="4788215" y="1237361"/>
            <a:ext cx="2765355" cy="2378725"/>
          </a:xfrm>
          <a:prstGeom prst="rect">
            <a:avLst/>
          </a:prstGeom>
          <a:solidFill>
            <a:schemeClr val="tx1"/>
          </a:solid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 name="Imagem 2">
            <a:extLst>
              <a:ext uri="{FF2B5EF4-FFF2-40B4-BE49-F238E27FC236}">
                <a16:creationId xmlns:a16="http://schemas.microsoft.com/office/drawing/2014/main" id="{36CD24DF-FE98-4969-99E6-B25DA35122B0}"/>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9306" b="89306" l="19375" r="80313">
                        <a14:foregroundMark x1="44766" y1="15278" x2="34844" y2="25278"/>
                        <a14:foregroundMark x1="34844" y1="25278" x2="25859" y2="59583"/>
                        <a14:foregroundMark x1="25859" y1="59583" x2="25859" y2="74722"/>
                        <a14:foregroundMark x1="66172" y1="15278" x2="75156" y2="33889"/>
                        <a14:foregroundMark x1="75156" y1="33889" x2="76953" y2="77917"/>
                        <a14:foregroundMark x1="76953" y1="77917" x2="43359" y2="85000"/>
                        <a14:foregroundMark x1="43359" y1="85000" x2="23594" y2="78889"/>
                        <a14:foregroundMark x1="23594" y1="78889" x2="20156" y2="52778"/>
                        <a14:foregroundMark x1="20156" y1="52778" x2="24844" y2="22222"/>
                        <a14:foregroundMark x1="24844" y1="22222" x2="33984" y2="10833"/>
                        <a14:foregroundMark x1="33984" y1="10833" x2="49922" y2="10833"/>
                        <a14:foregroundMark x1="49922" y1="10833" x2="67734" y2="15556"/>
                        <a14:foregroundMark x1="71172" y1="9583" x2="76719" y2="37639"/>
                        <a14:foregroundMark x1="55156" y1="14722" x2="30156" y2="15833"/>
                        <a14:foregroundMark x1="30156" y1="15833" x2="22109" y2="22917"/>
                        <a14:foregroundMark x1="31641" y1="36111" x2="47422" y2="76250"/>
                        <a14:foregroundMark x1="47422" y1="76250" x2="47813" y2="76667"/>
                        <a14:foregroundMark x1="50859" y1="30278" x2="53047" y2="71806"/>
                        <a14:foregroundMark x1="21250" y1="25833" x2="21406" y2="87222"/>
                        <a14:foregroundMark x1="21406" y1="87222" x2="36797" y2="89306"/>
                        <a14:foregroundMark x1="36797" y1="89306" x2="37188" y2="89028"/>
                        <a14:foregroundMark x1="44922" y1="54861" x2="51250" y2="47500"/>
                        <a14:foregroundMark x1="20313" y1="25556" x2="21250" y2="89028"/>
                        <a14:foregroundMark x1="19609" y1="30694" x2="19453" y2="51667"/>
                        <a14:foregroundMark x1="76172" y1="21111" x2="78750" y2="35694"/>
                        <a14:foregroundMark x1="80313" y1="29306" x2="77969" y2="85000"/>
                        <a14:foregroundMark x1="69219" y1="19722" x2="64688" y2="32500"/>
                      </a14:backgroundRemoval>
                    </a14:imgEffect>
                  </a14:imgLayer>
                </a14:imgProps>
              </a:ext>
            </a:extLst>
          </a:blip>
          <a:srcRect l="15715" t="5587" r="16604" b="8571"/>
          <a:stretch/>
        </p:blipFill>
        <p:spPr>
          <a:xfrm>
            <a:off x="4744669" y="1522751"/>
            <a:ext cx="2808901" cy="2003935"/>
          </a:xfrm>
          <a:prstGeom prst="rect">
            <a:avLst/>
          </a:prstGeom>
        </p:spPr>
      </p:pic>
      <p:sp>
        <p:nvSpPr>
          <p:cNvPr id="730" name="Google Shape;730;p31"/>
          <p:cNvSpPr txBox="1">
            <a:spLocks noGrp="1"/>
          </p:cNvSpPr>
          <p:nvPr>
            <p:ph type="title"/>
          </p:nvPr>
        </p:nvSpPr>
        <p:spPr>
          <a:xfrm>
            <a:off x="1782649" y="578144"/>
            <a:ext cx="3127951"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Carcaça da URNA</a:t>
            </a:r>
            <a:endParaRPr sz="2400" dirty="0"/>
          </a:p>
        </p:txBody>
      </p:sp>
      <p:sp>
        <p:nvSpPr>
          <p:cNvPr id="734" name="Google Shape;734;p31"/>
          <p:cNvSpPr/>
          <p:nvPr/>
        </p:nvSpPr>
        <p:spPr>
          <a:xfrm rot="-5400000">
            <a:off x="1502855" y="1049613"/>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4810115" y="3405051"/>
            <a:ext cx="2743455" cy="211035"/>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31;p31">
            <a:extLst>
              <a:ext uri="{FF2B5EF4-FFF2-40B4-BE49-F238E27FC236}">
                <a16:creationId xmlns:a16="http://schemas.microsoft.com/office/drawing/2014/main" id="{E99DDA63-C025-41AF-8AFC-B26B14F5DCD1}"/>
              </a:ext>
            </a:extLst>
          </p:cNvPr>
          <p:cNvSpPr txBox="1">
            <a:spLocks noGrp="1"/>
          </p:cNvSpPr>
          <p:nvPr>
            <p:ph type="subTitle" idx="1"/>
          </p:nvPr>
        </p:nvSpPr>
        <p:spPr>
          <a:xfrm>
            <a:off x="1715518" y="1482644"/>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400" dirty="0"/>
              <a:t>Após muitas pesquisas e análises optamos pelo uso do plástico polietileno para a confecção da carcaça pelos seguintes benefícios:</a:t>
            </a:r>
          </a:p>
          <a:p>
            <a:pPr marL="0" lvl="0" indent="0" algn="l" rtl="0">
              <a:spcBef>
                <a:spcPts val="0"/>
              </a:spcBef>
              <a:spcAft>
                <a:spcPts val="0"/>
              </a:spcAft>
              <a:buNone/>
            </a:pPr>
            <a:endParaRPr lang="pt-BR" sz="1400" dirty="0"/>
          </a:p>
          <a:p>
            <a:pPr marL="0" lvl="0" indent="0" algn="l" rtl="0">
              <a:spcBef>
                <a:spcPts val="0"/>
              </a:spcBef>
              <a:spcAft>
                <a:spcPts val="0"/>
              </a:spcAft>
              <a:buNone/>
            </a:pPr>
            <a:endParaRPr sz="1400" dirty="0"/>
          </a:p>
          <a:p>
            <a:pPr marL="457200" lvl="0" indent="-304800" algn="l" rtl="0">
              <a:spcBef>
                <a:spcPts val="0"/>
              </a:spcBef>
              <a:spcAft>
                <a:spcPts val="0"/>
              </a:spcAft>
              <a:buSzPts val="1200"/>
              <a:buFont typeface="Hanken Grotesk Light"/>
              <a:buChar char="●"/>
            </a:pPr>
            <a:r>
              <a:rPr lang="en" sz="1400" dirty="0"/>
              <a:t>Material leve e resistente</a:t>
            </a:r>
          </a:p>
          <a:p>
            <a:pPr marL="457200" lvl="0" indent="-304800" algn="l" rtl="0">
              <a:spcBef>
                <a:spcPts val="0"/>
              </a:spcBef>
              <a:spcAft>
                <a:spcPts val="0"/>
              </a:spcAft>
              <a:buSzPts val="1200"/>
              <a:buFont typeface="Hanken Grotesk Light"/>
              <a:buChar char="●"/>
            </a:pPr>
            <a:r>
              <a:rPr lang="pt-BR" sz="1400" dirty="0"/>
              <a:t>Versatilidade</a:t>
            </a:r>
          </a:p>
          <a:p>
            <a:pPr marL="457200" lvl="0" indent="-304800" algn="l" rtl="0">
              <a:spcBef>
                <a:spcPts val="0"/>
              </a:spcBef>
              <a:spcAft>
                <a:spcPts val="0"/>
              </a:spcAft>
              <a:buSzPts val="1200"/>
              <a:buFont typeface="Hanken Grotesk Light"/>
              <a:buChar char="●"/>
            </a:pPr>
            <a:r>
              <a:rPr lang="pt-BR" sz="1400" dirty="0"/>
              <a:t>Isolamento elétrico</a:t>
            </a:r>
          </a:p>
          <a:p>
            <a:pPr marL="457200" lvl="0" indent="-304800" algn="l" rtl="0">
              <a:spcBef>
                <a:spcPts val="0"/>
              </a:spcBef>
              <a:spcAft>
                <a:spcPts val="0"/>
              </a:spcAft>
              <a:buSzPts val="1200"/>
              <a:buFont typeface="Hanken Grotesk Light"/>
              <a:buChar char="●"/>
            </a:pPr>
            <a:r>
              <a:rPr lang="pt-BR" sz="1400" dirty="0"/>
              <a:t>Baixo custo na produção</a:t>
            </a:r>
          </a:p>
        </p:txBody>
      </p:sp>
    </p:spTree>
    <p:extLst>
      <p:ext uri="{BB962C8B-B14F-4D97-AF65-F5344CB8AC3E}">
        <p14:creationId xmlns:p14="http://schemas.microsoft.com/office/powerpoint/2010/main" val="24443306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020254" y="2325725"/>
            <a:ext cx="3748965"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3200" dirty="0"/>
              <a:t>PROCESSO DE MONTAGEM</a:t>
            </a:r>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73410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30"/>
          <p:cNvSpPr txBox="1">
            <a:spLocks noGrp="1"/>
          </p:cNvSpPr>
          <p:nvPr>
            <p:ph type="subTitle" idx="8"/>
          </p:nvPr>
        </p:nvSpPr>
        <p:spPr>
          <a:xfrm>
            <a:off x="2307648" y="1580771"/>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Gabriel Moreira Câmara </a:t>
            </a:r>
            <a:endParaRPr dirty="0"/>
          </a:p>
        </p:txBody>
      </p:sp>
      <p:sp>
        <p:nvSpPr>
          <p:cNvPr id="709" name="Google Shape;709;p30"/>
          <p:cNvSpPr txBox="1">
            <a:spLocks noGrp="1"/>
          </p:cNvSpPr>
          <p:nvPr>
            <p:ph type="title"/>
          </p:nvPr>
        </p:nvSpPr>
        <p:spPr>
          <a:xfrm>
            <a:off x="720000" y="40916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Membros do Projeto</a:t>
            </a:r>
            <a:endParaRPr dirty="0"/>
          </a:p>
        </p:txBody>
      </p:sp>
      <p:sp>
        <p:nvSpPr>
          <p:cNvPr id="710" name="Google Shape;710;p30"/>
          <p:cNvSpPr txBox="1">
            <a:spLocks noGrp="1"/>
          </p:cNvSpPr>
          <p:nvPr>
            <p:ph type="title" idx="2"/>
          </p:nvPr>
        </p:nvSpPr>
        <p:spPr>
          <a:xfrm>
            <a:off x="1474060" y="1011272"/>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11" name="Google Shape;711;p30"/>
          <p:cNvSpPr txBox="1">
            <a:spLocks noGrp="1"/>
          </p:cNvSpPr>
          <p:nvPr>
            <p:ph type="title" idx="3"/>
          </p:nvPr>
        </p:nvSpPr>
        <p:spPr>
          <a:xfrm>
            <a:off x="1474060" y="2714364"/>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712" name="Google Shape;712;p30"/>
          <p:cNvSpPr txBox="1">
            <a:spLocks noGrp="1"/>
          </p:cNvSpPr>
          <p:nvPr>
            <p:ph type="title" idx="4"/>
          </p:nvPr>
        </p:nvSpPr>
        <p:spPr>
          <a:xfrm>
            <a:off x="1474060" y="1578969"/>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713" name="Google Shape;713;p30"/>
          <p:cNvSpPr txBox="1">
            <a:spLocks noGrp="1"/>
          </p:cNvSpPr>
          <p:nvPr>
            <p:ph type="title" idx="5"/>
          </p:nvPr>
        </p:nvSpPr>
        <p:spPr>
          <a:xfrm>
            <a:off x="1474060" y="3282062"/>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14" name="Google Shape;714;p30"/>
          <p:cNvSpPr txBox="1">
            <a:spLocks noGrp="1"/>
          </p:cNvSpPr>
          <p:nvPr>
            <p:ph type="title" idx="6"/>
          </p:nvPr>
        </p:nvSpPr>
        <p:spPr>
          <a:xfrm>
            <a:off x="1474060" y="2146667"/>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16" name="Google Shape;716;p30"/>
          <p:cNvSpPr txBox="1">
            <a:spLocks noGrp="1"/>
          </p:cNvSpPr>
          <p:nvPr>
            <p:ph type="subTitle" idx="1"/>
          </p:nvPr>
        </p:nvSpPr>
        <p:spPr>
          <a:xfrm>
            <a:off x="2307648" y="1013072"/>
            <a:ext cx="323254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Carlos Santiago Clementino</a:t>
            </a:r>
            <a:endParaRPr dirty="0"/>
          </a:p>
        </p:txBody>
      </p:sp>
      <p:sp>
        <p:nvSpPr>
          <p:cNvPr id="717" name="Google Shape;717;p30"/>
          <p:cNvSpPr txBox="1">
            <a:spLocks noGrp="1"/>
          </p:cNvSpPr>
          <p:nvPr>
            <p:ph type="subTitle" idx="9"/>
          </p:nvPr>
        </p:nvSpPr>
        <p:spPr>
          <a:xfrm>
            <a:off x="2307648" y="2148470"/>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1600" dirty="0"/>
              <a:t>Henrique Neves Santos</a:t>
            </a:r>
            <a:endParaRPr dirty="0"/>
          </a:p>
        </p:txBody>
      </p:sp>
      <p:sp>
        <p:nvSpPr>
          <p:cNvPr id="718" name="Google Shape;718;p30"/>
          <p:cNvSpPr txBox="1">
            <a:spLocks noGrp="1"/>
          </p:cNvSpPr>
          <p:nvPr>
            <p:ph type="subTitle" idx="13"/>
          </p:nvPr>
        </p:nvSpPr>
        <p:spPr>
          <a:xfrm>
            <a:off x="2307645" y="2716170"/>
            <a:ext cx="347459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1600" dirty="0"/>
              <a:t>Ivan Mattheus Batista Lima</a:t>
            </a:r>
            <a:endParaRPr dirty="0"/>
          </a:p>
        </p:txBody>
      </p:sp>
      <p:sp>
        <p:nvSpPr>
          <p:cNvPr id="719" name="Google Shape;719;p30"/>
          <p:cNvSpPr txBox="1">
            <a:spLocks noGrp="1"/>
          </p:cNvSpPr>
          <p:nvPr>
            <p:ph type="subTitle" idx="14"/>
          </p:nvPr>
        </p:nvSpPr>
        <p:spPr>
          <a:xfrm>
            <a:off x="2307645" y="3283869"/>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Loren Ayumi Yokoda</a:t>
            </a:r>
          </a:p>
        </p:txBody>
      </p:sp>
      <p:sp>
        <p:nvSpPr>
          <p:cNvPr id="26" name="Google Shape;711;p30">
            <a:extLst>
              <a:ext uri="{FF2B5EF4-FFF2-40B4-BE49-F238E27FC236}">
                <a16:creationId xmlns:a16="http://schemas.microsoft.com/office/drawing/2014/main" id="{F8E2BCD2-5815-4783-B2D0-55E77576D674}"/>
              </a:ext>
            </a:extLst>
          </p:cNvPr>
          <p:cNvSpPr txBox="1">
            <a:spLocks/>
          </p:cNvSpPr>
          <p:nvPr/>
        </p:nvSpPr>
        <p:spPr>
          <a:xfrm>
            <a:off x="1474060" y="3849763"/>
            <a:ext cx="734700" cy="493800"/>
          </a:xfrm>
          <a:prstGeom prst="rect">
            <a:avLst/>
          </a:prstGeom>
          <a:solidFill>
            <a:srgbClr val="FFFFFF">
              <a:alpha val="75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ExtraBold"/>
              <a:buNone/>
              <a:defRPr sz="2000" b="0" i="0" u="none" strike="noStrike" cap="none">
                <a:solidFill>
                  <a:schemeClr val="lt1"/>
                </a:solidFill>
                <a:latin typeface="Raleway ExtraBold"/>
                <a:ea typeface="Raleway ExtraBold"/>
                <a:cs typeface="Raleway ExtraBold"/>
                <a:sym typeface="Raleway ExtraBold"/>
              </a:defRPr>
            </a:lvl1pPr>
            <a:lvl2pPr marR="0" lvl="1"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2pPr>
            <a:lvl3pPr marR="0" lvl="2"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3pPr>
            <a:lvl4pPr marR="0" lvl="3"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4pPr>
            <a:lvl5pPr marR="0" lvl="4"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5pPr>
            <a:lvl6pPr marR="0" lvl="5"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6pPr>
            <a:lvl7pPr marR="0" lvl="6"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7pPr>
            <a:lvl8pPr marR="0" lvl="7"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8pPr>
            <a:lvl9pPr marR="0" lvl="8"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9pPr>
          </a:lstStyle>
          <a:p>
            <a:r>
              <a:rPr lang="en" dirty="0"/>
              <a:t>06</a:t>
            </a:r>
          </a:p>
        </p:txBody>
      </p:sp>
      <p:sp>
        <p:nvSpPr>
          <p:cNvPr id="31" name="Google Shape;713;p30">
            <a:extLst>
              <a:ext uri="{FF2B5EF4-FFF2-40B4-BE49-F238E27FC236}">
                <a16:creationId xmlns:a16="http://schemas.microsoft.com/office/drawing/2014/main" id="{FB2C0999-D505-4D02-8A82-6F5A766A218C}"/>
              </a:ext>
            </a:extLst>
          </p:cNvPr>
          <p:cNvSpPr txBox="1">
            <a:spLocks/>
          </p:cNvSpPr>
          <p:nvPr/>
        </p:nvSpPr>
        <p:spPr>
          <a:xfrm>
            <a:off x="1474060" y="4417461"/>
            <a:ext cx="734700" cy="493800"/>
          </a:xfrm>
          <a:prstGeom prst="rect">
            <a:avLst/>
          </a:prstGeom>
          <a:solidFill>
            <a:srgbClr val="FFFFFF">
              <a:alpha val="750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leway ExtraBold"/>
              <a:buNone/>
              <a:defRPr sz="2000" b="0" i="0" u="none" strike="noStrike" cap="none">
                <a:solidFill>
                  <a:schemeClr val="lt1"/>
                </a:solidFill>
                <a:latin typeface="Raleway ExtraBold"/>
                <a:ea typeface="Raleway ExtraBold"/>
                <a:cs typeface="Raleway ExtraBold"/>
                <a:sym typeface="Raleway ExtraBold"/>
              </a:defRPr>
            </a:lvl1pPr>
            <a:lvl2pPr marR="0" lvl="1"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2pPr>
            <a:lvl3pPr marR="0" lvl="2"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3pPr>
            <a:lvl4pPr marR="0" lvl="3"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4pPr>
            <a:lvl5pPr marR="0" lvl="4"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5pPr>
            <a:lvl6pPr marR="0" lvl="5"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6pPr>
            <a:lvl7pPr marR="0" lvl="6"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7pPr>
            <a:lvl8pPr marR="0" lvl="7"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8pPr>
            <a:lvl9pPr marR="0" lvl="8" algn="l" rtl="0">
              <a:lnSpc>
                <a:spcPct val="100000"/>
              </a:lnSpc>
              <a:spcBef>
                <a:spcPts val="0"/>
              </a:spcBef>
              <a:spcAft>
                <a:spcPts val="0"/>
              </a:spcAft>
              <a:buClr>
                <a:schemeClr val="dk1"/>
              </a:buClr>
              <a:buSzPts val="3000"/>
              <a:buFont typeface="Raleway ExtraBold"/>
              <a:buNone/>
              <a:defRPr sz="3000" b="0" i="0" u="none" strike="noStrike" cap="none">
                <a:solidFill>
                  <a:schemeClr val="dk1"/>
                </a:solidFill>
                <a:latin typeface="Raleway ExtraBold"/>
                <a:ea typeface="Raleway ExtraBold"/>
                <a:cs typeface="Raleway ExtraBold"/>
                <a:sym typeface="Raleway ExtraBold"/>
              </a:defRPr>
            </a:lvl9pPr>
          </a:lstStyle>
          <a:p>
            <a:r>
              <a:rPr lang="en" dirty="0"/>
              <a:t>07</a:t>
            </a:r>
          </a:p>
        </p:txBody>
      </p:sp>
      <p:sp>
        <p:nvSpPr>
          <p:cNvPr id="32" name="Google Shape;718;p30">
            <a:extLst>
              <a:ext uri="{FF2B5EF4-FFF2-40B4-BE49-F238E27FC236}">
                <a16:creationId xmlns:a16="http://schemas.microsoft.com/office/drawing/2014/main" id="{8B49A691-8FC6-4E8C-91E2-393BC0278C37}"/>
              </a:ext>
            </a:extLst>
          </p:cNvPr>
          <p:cNvSpPr txBox="1">
            <a:spLocks/>
          </p:cNvSpPr>
          <p:nvPr/>
        </p:nvSpPr>
        <p:spPr>
          <a:xfrm>
            <a:off x="2307644" y="3851569"/>
            <a:ext cx="3232543" cy="49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Black"/>
              <a:buNone/>
              <a:defRPr sz="1600" b="0" i="0" u="none" strike="noStrike" cap="none">
                <a:solidFill>
                  <a:schemeClr val="dk1"/>
                </a:solidFill>
                <a:latin typeface="Raleway Black"/>
                <a:ea typeface="Raleway Black"/>
                <a:cs typeface="Raleway Black"/>
                <a:sym typeface="Raleway Black"/>
              </a:defRPr>
            </a:lvl1pPr>
            <a:lvl2pPr marL="914400" marR="0" lvl="1"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2pPr>
            <a:lvl3pPr marL="1371600" marR="0" lvl="2"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3pPr>
            <a:lvl4pPr marL="1828800" marR="0" lvl="3"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4pPr>
            <a:lvl5pPr marL="2286000" marR="0" lvl="4"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5pPr>
            <a:lvl6pPr marL="2743200" marR="0" lvl="5"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6pPr>
            <a:lvl7pPr marL="3200400" marR="0" lvl="6"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7pPr>
            <a:lvl8pPr marL="3657600" marR="0" lvl="7"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8pPr>
            <a:lvl9pPr marL="4114800" marR="0" lvl="8"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9pPr>
          </a:lstStyle>
          <a:p>
            <a:pPr marL="0" indent="0"/>
            <a:r>
              <a:rPr lang="pt-BR" dirty="0"/>
              <a:t>Luiz Henrique Higuti Soler</a:t>
            </a:r>
          </a:p>
        </p:txBody>
      </p:sp>
      <p:sp>
        <p:nvSpPr>
          <p:cNvPr id="33" name="Google Shape;719;p30">
            <a:extLst>
              <a:ext uri="{FF2B5EF4-FFF2-40B4-BE49-F238E27FC236}">
                <a16:creationId xmlns:a16="http://schemas.microsoft.com/office/drawing/2014/main" id="{E3C60679-5252-4A6A-B33D-2627F9302C2B}"/>
              </a:ext>
            </a:extLst>
          </p:cNvPr>
          <p:cNvSpPr txBox="1">
            <a:spLocks/>
          </p:cNvSpPr>
          <p:nvPr/>
        </p:nvSpPr>
        <p:spPr>
          <a:xfrm>
            <a:off x="2307644" y="4419268"/>
            <a:ext cx="3537343" cy="49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Black"/>
              <a:buNone/>
              <a:defRPr sz="1600" b="0" i="0" u="none" strike="noStrike" cap="none">
                <a:solidFill>
                  <a:schemeClr val="dk1"/>
                </a:solidFill>
                <a:latin typeface="Raleway Black"/>
                <a:ea typeface="Raleway Black"/>
                <a:cs typeface="Raleway Black"/>
                <a:sym typeface="Raleway Black"/>
              </a:defRPr>
            </a:lvl1pPr>
            <a:lvl2pPr marL="914400" marR="0" lvl="1"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2pPr>
            <a:lvl3pPr marL="1371600" marR="0" lvl="2"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3pPr>
            <a:lvl4pPr marL="1828800" marR="0" lvl="3"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4pPr>
            <a:lvl5pPr marL="2286000" marR="0" lvl="4"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5pPr>
            <a:lvl6pPr marL="2743200" marR="0" lvl="5"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6pPr>
            <a:lvl7pPr marL="3200400" marR="0" lvl="6"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7pPr>
            <a:lvl8pPr marL="3657600" marR="0" lvl="7"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8pPr>
            <a:lvl9pPr marL="4114800" marR="0" lvl="8" indent="-304800" algn="l" rtl="0">
              <a:lnSpc>
                <a:spcPct val="100000"/>
              </a:lnSpc>
              <a:spcBef>
                <a:spcPts val="0"/>
              </a:spcBef>
              <a:spcAft>
                <a:spcPts val="0"/>
              </a:spcAft>
              <a:buClr>
                <a:schemeClr val="dk1"/>
              </a:buClr>
              <a:buSzPts val="2400"/>
              <a:buFont typeface="Raleway Black"/>
              <a:buNone/>
              <a:defRPr sz="2400" b="0" i="0" u="none" strike="noStrike" cap="none">
                <a:solidFill>
                  <a:schemeClr val="dk1"/>
                </a:solidFill>
                <a:latin typeface="Raleway Black"/>
                <a:ea typeface="Raleway Black"/>
                <a:cs typeface="Raleway Black"/>
                <a:sym typeface="Raleway Black"/>
              </a:defRPr>
            </a:lvl9pPr>
          </a:lstStyle>
          <a:p>
            <a:pPr marL="0" indent="0"/>
            <a:r>
              <a:rPr lang="pt-BR" dirty="0"/>
              <a:t>Pedro Henrique Bianquini Boni</a:t>
            </a:r>
          </a:p>
        </p:txBody>
      </p:sp>
    </p:spTree>
    <p:extLst>
      <p:ext uri="{BB962C8B-B14F-4D97-AF65-F5344CB8AC3E}">
        <p14:creationId xmlns:p14="http://schemas.microsoft.com/office/powerpoint/2010/main" val="33482937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1"/>
          <p:cNvSpPr txBox="1">
            <a:spLocks noGrp="1"/>
          </p:cNvSpPr>
          <p:nvPr>
            <p:ph type="title"/>
          </p:nvPr>
        </p:nvSpPr>
        <p:spPr>
          <a:xfrm>
            <a:off x="2261621" y="311244"/>
            <a:ext cx="6098607"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Montagem do Protótipo no Protoboard</a:t>
            </a:r>
            <a:endParaRPr sz="2400" dirty="0"/>
          </a:p>
        </p:txBody>
      </p:sp>
      <p:sp>
        <p:nvSpPr>
          <p:cNvPr id="731" name="Google Shape;731;p31"/>
          <p:cNvSpPr txBox="1">
            <a:spLocks noGrp="1"/>
          </p:cNvSpPr>
          <p:nvPr>
            <p:ph type="subTitle" idx="1"/>
          </p:nvPr>
        </p:nvSpPr>
        <p:spPr>
          <a:xfrm>
            <a:off x="1219783" y="1926549"/>
            <a:ext cx="2929309" cy="2815500"/>
          </a:xfrm>
          <a:prstGeom prst="rect">
            <a:avLst/>
          </a:prstGeom>
        </p:spPr>
        <p:txBody>
          <a:bodyPr spcFirstLastPara="1" wrap="square" lIns="91425" tIns="91425" rIns="91425" bIns="91425" anchor="t" anchorCtr="0">
            <a:noAutofit/>
          </a:bodyPr>
          <a:lstStyle/>
          <a:p>
            <a:pPr marL="285750" indent="-285750"/>
            <a:r>
              <a:rPr lang="pt-BR" sz="1600" dirty="0"/>
              <a:t>A montagem da nossa urna eletrônica foi uma jornada que teve início no protoboard, onde cada componente foi precisamente posicionado e interconectado para formar um protótipo funcional.</a:t>
            </a:r>
          </a:p>
        </p:txBody>
      </p:sp>
      <p:sp>
        <p:nvSpPr>
          <p:cNvPr id="734" name="Google Shape;734;p31"/>
          <p:cNvSpPr/>
          <p:nvPr/>
        </p:nvSpPr>
        <p:spPr>
          <a:xfrm rot="-5400000">
            <a:off x="2048959" y="876581"/>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Imagem 8" descr="Tela de um aparelho eletrônico&#10;&#10;Descrição gerada automaticamente com confiança média">
            <a:extLst>
              <a:ext uri="{FF2B5EF4-FFF2-40B4-BE49-F238E27FC236}">
                <a16:creationId xmlns:a16="http://schemas.microsoft.com/office/drawing/2014/main" id="{EDF6F7D1-66D3-43C1-A4BB-8EBC460B7F16}"/>
              </a:ext>
            </a:extLst>
          </p:cNvPr>
          <p:cNvPicPr/>
          <p:nvPr/>
        </p:nvPicPr>
        <p:blipFill>
          <a:blip r:embed="rId3"/>
          <a:stretch>
            <a:fillRect/>
          </a:stretch>
        </p:blipFill>
        <p:spPr>
          <a:xfrm>
            <a:off x="4236178" y="1593331"/>
            <a:ext cx="4211136" cy="2924638"/>
          </a:xfrm>
          <a:prstGeom prst="rect">
            <a:avLst/>
          </a:prstGeom>
          <a:ln w="19050">
            <a:solidFill>
              <a:schemeClr val="bg1"/>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763031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pic>
        <p:nvPicPr>
          <p:cNvPr id="6" name="document_5127692997210670011">
            <a:hlinkClick r:id="" action="ppaction://media"/>
            <a:extLst>
              <a:ext uri="{FF2B5EF4-FFF2-40B4-BE49-F238E27FC236}">
                <a16:creationId xmlns:a16="http://schemas.microsoft.com/office/drawing/2014/main" id="{9972F753-D476-4223-8FB8-45CAF66E960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1012105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55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48485">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1"/>
          <p:cNvSpPr txBox="1">
            <a:spLocks noGrp="1"/>
          </p:cNvSpPr>
          <p:nvPr>
            <p:ph type="title"/>
          </p:nvPr>
        </p:nvSpPr>
        <p:spPr>
          <a:xfrm>
            <a:off x="2261621" y="311244"/>
            <a:ext cx="6098607"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Montagem do Cabeça de Série</a:t>
            </a:r>
            <a:endParaRPr sz="2400" dirty="0"/>
          </a:p>
        </p:txBody>
      </p:sp>
      <p:sp>
        <p:nvSpPr>
          <p:cNvPr id="731" name="Google Shape;731;p31"/>
          <p:cNvSpPr txBox="1">
            <a:spLocks noGrp="1"/>
          </p:cNvSpPr>
          <p:nvPr>
            <p:ph type="subTitle" idx="1"/>
          </p:nvPr>
        </p:nvSpPr>
        <p:spPr>
          <a:xfrm>
            <a:off x="1219783" y="1926549"/>
            <a:ext cx="2929309" cy="2815500"/>
          </a:xfrm>
          <a:prstGeom prst="rect">
            <a:avLst/>
          </a:prstGeom>
        </p:spPr>
        <p:txBody>
          <a:bodyPr spcFirstLastPara="1" wrap="square" lIns="91425" tIns="91425" rIns="91425" bIns="91425" anchor="t" anchorCtr="0">
            <a:noAutofit/>
          </a:bodyPr>
          <a:lstStyle/>
          <a:p>
            <a:pPr marL="285750" indent="-285750"/>
            <a:r>
              <a:rPr lang="pt-BR" sz="1600" dirty="0"/>
              <a:t>A decisão de migrar do protoboard para a PCI trouxe não apenas uma melhoria na organização, mas também na eficiência da montagem do cabeça de série, pois consegue fazer a compactação do circuito.</a:t>
            </a:r>
          </a:p>
        </p:txBody>
      </p:sp>
      <p:sp>
        <p:nvSpPr>
          <p:cNvPr id="734" name="Google Shape;734;p31"/>
          <p:cNvSpPr/>
          <p:nvPr/>
        </p:nvSpPr>
        <p:spPr>
          <a:xfrm rot="-5400000">
            <a:off x="2048959" y="876581"/>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 name="Imagem 8">
            <a:extLst>
              <a:ext uri="{FF2B5EF4-FFF2-40B4-BE49-F238E27FC236}">
                <a16:creationId xmlns:a16="http://schemas.microsoft.com/office/drawing/2014/main" id="{EDF6F7D1-66D3-43C1-A4BB-8EBC460B7F16}"/>
              </a:ext>
            </a:extLst>
          </p:cNvPr>
          <p:cNvPicPr/>
          <p:nvPr/>
        </p:nvPicPr>
        <p:blipFill>
          <a:blip r:embed="rId3"/>
          <a:srcRect/>
          <a:stretch/>
        </p:blipFill>
        <p:spPr>
          <a:xfrm>
            <a:off x="4218760" y="1705804"/>
            <a:ext cx="4489811" cy="2525519"/>
          </a:xfrm>
          <a:prstGeom prst="rect">
            <a:avLst/>
          </a:prstGeom>
          <a:ln w="19050">
            <a:solidFill>
              <a:schemeClr val="bg1"/>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15270706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020254" y="2325725"/>
            <a:ext cx="3748965"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3600" dirty="0"/>
              <a:t>TESTES E VALIDAÇÃO</a:t>
            </a:r>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09</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47977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33"/>
          <p:cNvSpPr txBox="1">
            <a:spLocks noGrp="1"/>
          </p:cNvSpPr>
          <p:nvPr>
            <p:ph type="subTitle" idx="4"/>
          </p:nvPr>
        </p:nvSpPr>
        <p:spPr>
          <a:xfrm>
            <a:off x="4861831" y="2041650"/>
            <a:ext cx="2794028" cy="48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dirty="0"/>
              <a:t>Experiência  do processo</a:t>
            </a:r>
            <a:endParaRPr dirty="0"/>
          </a:p>
        </p:txBody>
      </p:sp>
      <p:sp>
        <p:nvSpPr>
          <p:cNvPr id="761" name="Google Shape;76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Testes e Validação</a:t>
            </a:r>
            <a:endParaRPr dirty="0"/>
          </a:p>
        </p:txBody>
      </p:sp>
      <p:sp>
        <p:nvSpPr>
          <p:cNvPr id="762" name="Google Shape;762;p33"/>
          <p:cNvSpPr txBox="1">
            <a:spLocks noGrp="1"/>
          </p:cNvSpPr>
          <p:nvPr>
            <p:ph type="subTitle" idx="1"/>
          </p:nvPr>
        </p:nvSpPr>
        <p:spPr>
          <a:xfrm>
            <a:off x="4861824" y="2438075"/>
            <a:ext cx="2610900" cy="14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400" dirty="0"/>
              <a:t>Após a votação, os participantes foram convidados a preencher um formulário de feedback, onde puderam compartilhar suas impressões sobre a experiência geral e avaliar a segurança do processo</a:t>
            </a:r>
            <a:endParaRPr sz="1400" dirty="0"/>
          </a:p>
        </p:txBody>
      </p:sp>
      <p:sp>
        <p:nvSpPr>
          <p:cNvPr id="763" name="Google Shape;763;p33"/>
          <p:cNvSpPr txBox="1">
            <a:spLocks noGrp="1"/>
          </p:cNvSpPr>
          <p:nvPr>
            <p:ph type="subTitle" idx="2"/>
          </p:nvPr>
        </p:nvSpPr>
        <p:spPr>
          <a:xfrm>
            <a:off x="1671269" y="2438075"/>
            <a:ext cx="2610900" cy="14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400" dirty="0"/>
              <a:t>Realizamos uma simulação envolvendo um grupo de 16 pessoas que tiveram a oportunidade de experimentar o funcionamento da nossa urna eletrônica inovadora</a:t>
            </a:r>
            <a:endParaRPr sz="1400" dirty="0"/>
          </a:p>
        </p:txBody>
      </p:sp>
      <p:sp>
        <p:nvSpPr>
          <p:cNvPr id="764" name="Google Shape;764;p33"/>
          <p:cNvSpPr txBox="1">
            <a:spLocks noGrp="1"/>
          </p:cNvSpPr>
          <p:nvPr>
            <p:ph type="subTitle" idx="3"/>
          </p:nvPr>
        </p:nvSpPr>
        <p:spPr>
          <a:xfrm>
            <a:off x="1671269" y="2041650"/>
            <a:ext cx="2610900" cy="483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dirty="0"/>
              <a:t>Simulação de Votação</a:t>
            </a:r>
            <a:endParaRPr dirty="0"/>
          </a:p>
        </p:txBody>
      </p:sp>
      <p:sp>
        <p:nvSpPr>
          <p:cNvPr id="765" name="Google Shape;765;p33"/>
          <p:cNvSpPr/>
          <p:nvPr/>
        </p:nvSpPr>
        <p:spPr>
          <a:xfrm>
            <a:off x="4802944" y="1737588"/>
            <a:ext cx="345150" cy="344900"/>
          </a:xfrm>
          <a:custGeom>
            <a:avLst/>
            <a:gdLst/>
            <a:ahLst/>
            <a:cxnLst/>
            <a:rect l="l" t="t" r="r" b="b"/>
            <a:pathLst>
              <a:path w="13806" h="13796" extrusionOk="0">
                <a:moveTo>
                  <a:pt x="2561" y="880"/>
                </a:moveTo>
                <a:lnTo>
                  <a:pt x="3964" y="1747"/>
                </a:lnTo>
                <a:lnTo>
                  <a:pt x="2561" y="2622"/>
                </a:lnTo>
                <a:lnTo>
                  <a:pt x="1170" y="1747"/>
                </a:lnTo>
                <a:lnTo>
                  <a:pt x="2561" y="880"/>
                </a:lnTo>
                <a:close/>
                <a:moveTo>
                  <a:pt x="11247" y="880"/>
                </a:moveTo>
                <a:lnTo>
                  <a:pt x="12638" y="1747"/>
                </a:lnTo>
                <a:lnTo>
                  <a:pt x="11247" y="2622"/>
                </a:lnTo>
                <a:lnTo>
                  <a:pt x="9855" y="1747"/>
                </a:lnTo>
                <a:lnTo>
                  <a:pt x="11247" y="880"/>
                </a:lnTo>
                <a:close/>
                <a:moveTo>
                  <a:pt x="808" y="2482"/>
                </a:moveTo>
                <a:lnTo>
                  <a:pt x="2152" y="3323"/>
                </a:lnTo>
                <a:lnTo>
                  <a:pt x="2152" y="5065"/>
                </a:lnTo>
                <a:lnTo>
                  <a:pt x="808" y="4224"/>
                </a:lnTo>
                <a:lnTo>
                  <a:pt x="808" y="2482"/>
                </a:lnTo>
                <a:close/>
                <a:moveTo>
                  <a:pt x="4315" y="2482"/>
                </a:moveTo>
                <a:lnTo>
                  <a:pt x="4315" y="4224"/>
                </a:lnTo>
                <a:lnTo>
                  <a:pt x="2971" y="5065"/>
                </a:lnTo>
                <a:lnTo>
                  <a:pt x="2971" y="3323"/>
                </a:lnTo>
                <a:lnTo>
                  <a:pt x="4315" y="2482"/>
                </a:lnTo>
                <a:close/>
                <a:moveTo>
                  <a:pt x="9493" y="2482"/>
                </a:moveTo>
                <a:lnTo>
                  <a:pt x="10837" y="3323"/>
                </a:lnTo>
                <a:lnTo>
                  <a:pt x="10837" y="5065"/>
                </a:lnTo>
                <a:lnTo>
                  <a:pt x="9493" y="4224"/>
                </a:lnTo>
                <a:lnTo>
                  <a:pt x="9493" y="2482"/>
                </a:lnTo>
                <a:close/>
                <a:moveTo>
                  <a:pt x="13000" y="2482"/>
                </a:moveTo>
                <a:lnTo>
                  <a:pt x="13000" y="4224"/>
                </a:lnTo>
                <a:lnTo>
                  <a:pt x="11642" y="5065"/>
                </a:lnTo>
                <a:lnTo>
                  <a:pt x="11642" y="3323"/>
                </a:lnTo>
                <a:lnTo>
                  <a:pt x="13000" y="2482"/>
                </a:lnTo>
                <a:close/>
                <a:moveTo>
                  <a:pt x="2561" y="8479"/>
                </a:moveTo>
                <a:lnTo>
                  <a:pt x="3964" y="9355"/>
                </a:lnTo>
                <a:lnTo>
                  <a:pt x="2561" y="10219"/>
                </a:lnTo>
                <a:lnTo>
                  <a:pt x="1170" y="9355"/>
                </a:lnTo>
                <a:lnTo>
                  <a:pt x="2561" y="8479"/>
                </a:lnTo>
                <a:close/>
                <a:moveTo>
                  <a:pt x="11247" y="8479"/>
                </a:moveTo>
                <a:lnTo>
                  <a:pt x="12638" y="9355"/>
                </a:lnTo>
                <a:lnTo>
                  <a:pt x="11247" y="10219"/>
                </a:lnTo>
                <a:lnTo>
                  <a:pt x="9855" y="9355"/>
                </a:lnTo>
                <a:lnTo>
                  <a:pt x="11247" y="8479"/>
                </a:lnTo>
                <a:close/>
                <a:moveTo>
                  <a:pt x="8685" y="2961"/>
                </a:moveTo>
                <a:lnTo>
                  <a:pt x="8685" y="4445"/>
                </a:lnTo>
                <a:cubicBezTo>
                  <a:pt x="8685" y="4586"/>
                  <a:pt x="8756" y="4715"/>
                  <a:pt x="8873" y="4785"/>
                </a:cubicBezTo>
                <a:lnTo>
                  <a:pt x="10837" y="6025"/>
                </a:lnTo>
                <a:lnTo>
                  <a:pt x="10837" y="7778"/>
                </a:lnTo>
                <a:lnTo>
                  <a:pt x="8873" y="9015"/>
                </a:lnTo>
                <a:cubicBezTo>
                  <a:pt x="8756" y="9085"/>
                  <a:pt x="8685" y="9214"/>
                  <a:pt x="8685" y="9355"/>
                </a:cubicBezTo>
                <a:lnTo>
                  <a:pt x="8685" y="10839"/>
                </a:lnTo>
                <a:lnTo>
                  <a:pt x="5120" y="10839"/>
                </a:lnTo>
                <a:lnTo>
                  <a:pt x="5120" y="9355"/>
                </a:lnTo>
                <a:cubicBezTo>
                  <a:pt x="5120" y="9214"/>
                  <a:pt x="5050" y="9085"/>
                  <a:pt x="4935" y="9015"/>
                </a:cubicBezTo>
                <a:lnTo>
                  <a:pt x="2971" y="7778"/>
                </a:lnTo>
                <a:lnTo>
                  <a:pt x="2971" y="6025"/>
                </a:lnTo>
                <a:lnTo>
                  <a:pt x="4935" y="4785"/>
                </a:lnTo>
                <a:cubicBezTo>
                  <a:pt x="5050" y="4715"/>
                  <a:pt x="5120" y="4586"/>
                  <a:pt x="5120" y="4445"/>
                </a:cubicBezTo>
                <a:lnTo>
                  <a:pt x="5120" y="2961"/>
                </a:lnTo>
                <a:close/>
                <a:moveTo>
                  <a:pt x="808" y="10078"/>
                </a:moveTo>
                <a:lnTo>
                  <a:pt x="2152" y="10920"/>
                </a:lnTo>
                <a:lnTo>
                  <a:pt x="2152" y="12662"/>
                </a:lnTo>
                <a:lnTo>
                  <a:pt x="808" y="11821"/>
                </a:lnTo>
                <a:lnTo>
                  <a:pt x="808" y="10078"/>
                </a:lnTo>
                <a:close/>
                <a:moveTo>
                  <a:pt x="4315" y="10078"/>
                </a:moveTo>
                <a:lnTo>
                  <a:pt x="4315" y="11821"/>
                </a:lnTo>
                <a:lnTo>
                  <a:pt x="2971" y="12662"/>
                </a:lnTo>
                <a:lnTo>
                  <a:pt x="2971" y="10920"/>
                </a:lnTo>
                <a:lnTo>
                  <a:pt x="4315" y="10078"/>
                </a:lnTo>
                <a:close/>
                <a:moveTo>
                  <a:pt x="9493" y="10078"/>
                </a:moveTo>
                <a:lnTo>
                  <a:pt x="10837" y="10920"/>
                </a:lnTo>
                <a:lnTo>
                  <a:pt x="10837" y="12662"/>
                </a:lnTo>
                <a:lnTo>
                  <a:pt x="9493" y="11821"/>
                </a:lnTo>
                <a:lnTo>
                  <a:pt x="9493" y="10078"/>
                </a:lnTo>
                <a:close/>
                <a:moveTo>
                  <a:pt x="13000" y="10078"/>
                </a:moveTo>
                <a:lnTo>
                  <a:pt x="13000" y="11821"/>
                </a:lnTo>
                <a:lnTo>
                  <a:pt x="11642" y="12662"/>
                </a:lnTo>
                <a:lnTo>
                  <a:pt x="11642" y="10920"/>
                </a:lnTo>
                <a:lnTo>
                  <a:pt x="13000" y="10078"/>
                </a:lnTo>
                <a:close/>
                <a:moveTo>
                  <a:pt x="2561" y="0"/>
                </a:moveTo>
                <a:cubicBezTo>
                  <a:pt x="2489" y="0"/>
                  <a:pt x="2416" y="21"/>
                  <a:pt x="2351" y="63"/>
                </a:cubicBezTo>
                <a:lnTo>
                  <a:pt x="188" y="1407"/>
                </a:lnTo>
                <a:cubicBezTo>
                  <a:pt x="70" y="1477"/>
                  <a:pt x="0" y="1618"/>
                  <a:pt x="0" y="1747"/>
                </a:cubicBezTo>
                <a:lnTo>
                  <a:pt x="0" y="4445"/>
                </a:lnTo>
                <a:cubicBezTo>
                  <a:pt x="0" y="4586"/>
                  <a:pt x="70" y="4715"/>
                  <a:pt x="188" y="4785"/>
                </a:cubicBezTo>
                <a:lnTo>
                  <a:pt x="2152" y="6025"/>
                </a:lnTo>
                <a:lnTo>
                  <a:pt x="2152" y="7778"/>
                </a:lnTo>
                <a:lnTo>
                  <a:pt x="188" y="9015"/>
                </a:lnTo>
                <a:cubicBezTo>
                  <a:pt x="70" y="9085"/>
                  <a:pt x="0" y="9214"/>
                  <a:pt x="0" y="9355"/>
                </a:cubicBezTo>
                <a:lnTo>
                  <a:pt x="0" y="12056"/>
                </a:lnTo>
                <a:cubicBezTo>
                  <a:pt x="0" y="12182"/>
                  <a:pt x="70" y="12323"/>
                  <a:pt x="188" y="12393"/>
                </a:cubicBezTo>
                <a:lnTo>
                  <a:pt x="2351" y="13739"/>
                </a:lnTo>
                <a:cubicBezTo>
                  <a:pt x="2410" y="13784"/>
                  <a:pt x="2491" y="13795"/>
                  <a:pt x="2561" y="13795"/>
                </a:cubicBezTo>
                <a:cubicBezTo>
                  <a:pt x="2632" y="13795"/>
                  <a:pt x="2713" y="13784"/>
                  <a:pt x="2772" y="13739"/>
                </a:cubicBezTo>
                <a:lnTo>
                  <a:pt x="4935" y="12393"/>
                </a:lnTo>
                <a:cubicBezTo>
                  <a:pt x="5050" y="12323"/>
                  <a:pt x="5120" y="12182"/>
                  <a:pt x="5120" y="12056"/>
                </a:cubicBezTo>
                <a:lnTo>
                  <a:pt x="5120" y="11647"/>
                </a:lnTo>
                <a:lnTo>
                  <a:pt x="8685" y="11647"/>
                </a:lnTo>
                <a:lnTo>
                  <a:pt x="8685" y="12056"/>
                </a:lnTo>
                <a:cubicBezTo>
                  <a:pt x="8685" y="12182"/>
                  <a:pt x="8756" y="12323"/>
                  <a:pt x="8873" y="12393"/>
                </a:cubicBezTo>
                <a:lnTo>
                  <a:pt x="11025" y="13739"/>
                </a:lnTo>
                <a:cubicBezTo>
                  <a:pt x="11095" y="13784"/>
                  <a:pt x="11165" y="13795"/>
                  <a:pt x="11247" y="13795"/>
                </a:cubicBezTo>
                <a:cubicBezTo>
                  <a:pt x="11317" y="13795"/>
                  <a:pt x="11387" y="13784"/>
                  <a:pt x="11457" y="13739"/>
                </a:cubicBezTo>
                <a:lnTo>
                  <a:pt x="13620" y="12393"/>
                </a:lnTo>
                <a:cubicBezTo>
                  <a:pt x="13735" y="12323"/>
                  <a:pt x="13805" y="12182"/>
                  <a:pt x="13805" y="12056"/>
                </a:cubicBezTo>
                <a:lnTo>
                  <a:pt x="13805" y="9355"/>
                </a:lnTo>
                <a:cubicBezTo>
                  <a:pt x="13805" y="9214"/>
                  <a:pt x="13735" y="9085"/>
                  <a:pt x="13620" y="9015"/>
                </a:cubicBezTo>
                <a:lnTo>
                  <a:pt x="11642" y="7778"/>
                </a:lnTo>
                <a:lnTo>
                  <a:pt x="11642" y="6025"/>
                </a:lnTo>
                <a:lnTo>
                  <a:pt x="13620" y="4785"/>
                </a:lnTo>
                <a:cubicBezTo>
                  <a:pt x="13735" y="4715"/>
                  <a:pt x="13805" y="4586"/>
                  <a:pt x="13805" y="4445"/>
                </a:cubicBezTo>
                <a:lnTo>
                  <a:pt x="13805" y="1747"/>
                </a:lnTo>
                <a:cubicBezTo>
                  <a:pt x="13805" y="1618"/>
                  <a:pt x="13735" y="1477"/>
                  <a:pt x="13620" y="1407"/>
                </a:cubicBezTo>
                <a:lnTo>
                  <a:pt x="11457" y="63"/>
                </a:lnTo>
                <a:cubicBezTo>
                  <a:pt x="11393" y="21"/>
                  <a:pt x="11320" y="0"/>
                  <a:pt x="11245" y="0"/>
                </a:cubicBezTo>
                <a:cubicBezTo>
                  <a:pt x="11171" y="0"/>
                  <a:pt x="11095" y="21"/>
                  <a:pt x="11025" y="63"/>
                </a:cubicBezTo>
                <a:lnTo>
                  <a:pt x="8873" y="1407"/>
                </a:lnTo>
                <a:cubicBezTo>
                  <a:pt x="8756" y="1477"/>
                  <a:pt x="8685" y="1618"/>
                  <a:pt x="8685" y="1747"/>
                </a:cubicBezTo>
                <a:lnTo>
                  <a:pt x="8685" y="2153"/>
                </a:lnTo>
                <a:lnTo>
                  <a:pt x="5120" y="2153"/>
                </a:lnTo>
                <a:lnTo>
                  <a:pt x="5120" y="1747"/>
                </a:lnTo>
                <a:cubicBezTo>
                  <a:pt x="5120" y="1618"/>
                  <a:pt x="5050" y="1477"/>
                  <a:pt x="4935" y="1407"/>
                </a:cubicBezTo>
                <a:lnTo>
                  <a:pt x="2772" y="63"/>
                </a:lnTo>
                <a:cubicBezTo>
                  <a:pt x="2707" y="21"/>
                  <a:pt x="2634" y="0"/>
                  <a:pt x="2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3"/>
          <p:cNvSpPr/>
          <p:nvPr/>
        </p:nvSpPr>
        <p:spPr>
          <a:xfrm>
            <a:off x="1747457" y="1737475"/>
            <a:ext cx="345150" cy="345125"/>
          </a:xfrm>
          <a:custGeom>
            <a:avLst/>
            <a:gdLst/>
            <a:ahLst/>
            <a:cxnLst/>
            <a:rect l="l" t="t" r="r" b="b"/>
            <a:pathLst>
              <a:path w="13806" h="13805" extrusionOk="0">
                <a:moveTo>
                  <a:pt x="2547" y="808"/>
                </a:moveTo>
                <a:cubicBezTo>
                  <a:pt x="2991" y="808"/>
                  <a:pt x="3355" y="1170"/>
                  <a:pt x="3355" y="1616"/>
                </a:cubicBezTo>
                <a:cubicBezTo>
                  <a:pt x="3355" y="2059"/>
                  <a:pt x="2991" y="2421"/>
                  <a:pt x="2547" y="2421"/>
                </a:cubicBezTo>
                <a:cubicBezTo>
                  <a:pt x="2104" y="2421"/>
                  <a:pt x="1742" y="2059"/>
                  <a:pt x="1742" y="1616"/>
                </a:cubicBezTo>
                <a:cubicBezTo>
                  <a:pt x="1742" y="1170"/>
                  <a:pt x="2104" y="808"/>
                  <a:pt x="2547" y="808"/>
                </a:cubicBezTo>
                <a:close/>
                <a:moveTo>
                  <a:pt x="11233" y="808"/>
                </a:moveTo>
                <a:cubicBezTo>
                  <a:pt x="11676" y="808"/>
                  <a:pt x="12038" y="1170"/>
                  <a:pt x="12038" y="1616"/>
                </a:cubicBezTo>
                <a:cubicBezTo>
                  <a:pt x="12038" y="2059"/>
                  <a:pt x="11676" y="2421"/>
                  <a:pt x="11233" y="2421"/>
                </a:cubicBezTo>
                <a:cubicBezTo>
                  <a:pt x="10789" y="2421"/>
                  <a:pt x="10425" y="2059"/>
                  <a:pt x="10425" y="1616"/>
                </a:cubicBezTo>
                <a:cubicBezTo>
                  <a:pt x="10425" y="1170"/>
                  <a:pt x="10789" y="808"/>
                  <a:pt x="11233" y="808"/>
                </a:cubicBezTo>
                <a:close/>
                <a:moveTo>
                  <a:pt x="3097" y="3229"/>
                </a:moveTo>
                <a:cubicBezTo>
                  <a:pt x="3762" y="3229"/>
                  <a:pt x="4312" y="3776"/>
                  <a:pt x="4312" y="4444"/>
                </a:cubicBezTo>
                <a:lnTo>
                  <a:pt x="4312" y="4853"/>
                </a:lnTo>
                <a:lnTo>
                  <a:pt x="805" y="4853"/>
                </a:lnTo>
                <a:lnTo>
                  <a:pt x="805" y="4444"/>
                </a:lnTo>
                <a:cubicBezTo>
                  <a:pt x="805" y="3776"/>
                  <a:pt x="1355" y="3229"/>
                  <a:pt x="2023" y="3229"/>
                </a:cubicBezTo>
                <a:close/>
                <a:moveTo>
                  <a:pt x="11782" y="3229"/>
                </a:moveTo>
                <a:cubicBezTo>
                  <a:pt x="12447" y="3229"/>
                  <a:pt x="12997" y="3776"/>
                  <a:pt x="12997" y="4444"/>
                </a:cubicBezTo>
                <a:lnTo>
                  <a:pt x="12997" y="4853"/>
                </a:lnTo>
                <a:lnTo>
                  <a:pt x="9491" y="4853"/>
                </a:lnTo>
                <a:lnTo>
                  <a:pt x="9491" y="4444"/>
                </a:lnTo>
                <a:cubicBezTo>
                  <a:pt x="9491" y="3776"/>
                  <a:pt x="10029" y="3229"/>
                  <a:pt x="10705" y="3229"/>
                </a:cubicBezTo>
                <a:close/>
                <a:moveTo>
                  <a:pt x="6497" y="3229"/>
                </a:moveTo>
                <a:lnTo>
                  <a:pt x="6497" y="5473"/>
                </a:lnTo>
                <a:cubicBezTo>
                  <a:pt x="6006" y="5613"/>
                  <a:pt x="5611" y="5998"/>
                  <a:pt x="5470" y="6500"/>
                </a:cubicBezTo>
                <a:lnTo>
                  <a:pt x="2968" y="6500"/>
                </a:lnTo>
                <a:lnTo>
                  <a:pt x="2968" y="5658"/>
                </a:lnTo>
                <a:lnTo>
                  <a:pt x="4721" y="5658"/>
                </a:lnTo>
                <a:cubicBezTo>
                  <a:pt x="4943" y="5658"/>
                  <a:pt x="5120" y="5484"/>
                  <a:pt x="5120" y="5249"/>
                </a:cubicBezTo>
                <a:lnTo>
                  <a:pt x="5120" y="4444"/>
                </a:lnTo>
                <a:cubicBezTo>
                  <a:pt x="5120" y="3986"/>
                  <a:pt x="4968" y="3565"/>
                  <a:pt x="4710" y="3229"/>
                </a:cubicBezTo>
                <a:close/>
                <a:moveTo>
                  <a:pt x="9081" y="3229"/>
                </a:moveTo>
                <a:cubicBezTo>
                  <a:pt x="8837" y="3565"/>
                  <a:pt x="8685" y="3986"/>
                  <a:pt x="8685" y="4444"/>
                </a:cubicBezTo>
                <a:lnTo>
                  <a:pt x="8685" y="5249"/>
                </a:lnTo>
                <a:cubicBezTo>
                  <a:pt x="8685" y="5484"/>
                  <a:pt x="8859" y="5658"/>
                  <a:pt x="9081" y="5658"/>
                </a:cubicBezTo>
                <a:lnTo>
                  <a:pt x="10834" y="5658"/>
                </a:lnTo>
                <a:lnTo>
                  <a:pt x="10834" y="6500"/>
                </a:lnTo>
                <a:lnTo>
                  <a:pt x="8321" y="6500"/>
                </a:lnTo>
                <a:cubicBezTo>
                  <a:pt x="8180" y="5998"/>
                  <a:pt x="7796" y="5613"/>
                  <a:pt x="7305" y="5473"/>
                </a:cubicBezTo>
                <a:lnTo>
                  <a:pt x="7305" y="3229"/>
                </a:lnTo>
                <a:close/>
                <a:moveTo>
                  <a:pt x="6884" y="6231"/>
                </a:moveTo>
                <a:cubicBezTo>
                  <a:pt x="7257" y="6231"/>
                  <a:pt x="7563" y="6525"/>
                  <a:pt x="7563" y="6898"/>
                </a:cubicBezTo>
                <a:cubicBezTo>
                  <a:pt x="7563" y="7271"/>
                  <a:pt x="7257" y="7577"/>
                  <a:pt x="6884" y="7577"/>
                </a:cubicBezTo>
                <a:cubicBezTo>
                  <a:pt x="6522" y="7577"/>
                  <a:pt x="6217" y="7271"/>
                  <a:pt x="6217" y="6898"/>
                </a:cubicBezTo>
                <a:cubicBezTo>
                  <a:pt x="6217" y="6525"/>
                  <a:pt x="6522" y="6231"/>
                  <a:pt x="6884" y="6231"/>
                </a:cubicBezTo>
                <a:close/>
                <a:moveTo>
                  <a:pt x="2547" y="8943"/>
                </a:moveTo>
                <a:cubicBezTo>
                  <a:pt x="2991" y="8943"/>
                  <a:pt x="3355" y="9316"/>
                  <a:pt x="3355" y="9762"/>
                </a:cubicBezTo>
                <a:cubicBezTo>
                  <a:pt x="3355" y="10206"/>
                  <a:pt x="2991" y="10568"/>
                  <a:pt x="2547" y="10568"/>
                </a:cubicBezTo>
                <a:cubicBezTo>
                  <a:pt x="2104" y="10568"/>
                  <a:pt x="1742" y="10206"/>
                  <a:pt x="1742" y="9762"/>
                </a:cubicBezTo>
                <a:cubicBezTo>
                  <a:pt x="1742" y="9316"/>
                  <a:pt x="2104" y="8943"/>
                  <a:pt x="2547" y="8943"/>
                </a:cubicBezTo>
                <a:close/>
                <a:moveTo>
                  <a:pt x="5470" y="7308"/>
                </a:moveTo>
                <a:cubicBezTo>
                  <a:pt x="5611" y="7799"/>
                  <a:pt x="6006" y="8183"/>
                  <a:pt x="6497" y="8323"/>
                </a:cubicBezTo>
                <a:lnTo>
                  <a:pt x="6497" y="10568"/>
                </a:lnTo>
                <a:lnTo>
                  <a:pt x="3961" y="10568"/>
                </a:lnTo>
                <a:cubicBezTo>
                  <a:pt x="4101" y="10323"/>
                  <a:pt x="4172" y="10054"/>
                  <a:pt x="4172" y="9762"/>
                </a:cubicBezTo>
                <a:cubicBezTo>
                  <a:pt x="4172" y="9002"/>
                  <a:pt x="3658" y="8371"/>
                  <a:pt x="2968" y="8194"/>
                </a:cubicBezTo>
                <a:lnTo>
                  <a:pt x="2968" y="7308"/>
                </a:lnTo>
                <a:close/>
                <a:moveTo>
                  <a:pt x="10834" y="7308"/>
                </a:moveTo>
                <a:lnTo>
                  <a:pt x="10834" y="8194"/>
                </a:lnTo>
                <a:cubicBezTo>
                  <a:pt x="10133" y="8371"/>
                  <a:pt x="9620" y="9002"/>
                  <a:pt x="9620" y="9762"/>
                </a:cubicBezTo>
                <a:cubicBezTo>
                  <a:pt x="9620" y="10054"/>
                  <a:pt x="9701" y="10323"/>
                  <a:pt x="9841" y="10568"/>
                </a:cubicBezTo>
                <a:lnTo>
                  <a:pt x="7305" y="10568"/>
                </a:lnTo>
                <a:lnTo>
                  <a:pt x="7305" y="8323"/>
                </a:lnTo>
                <a:cubicBezTo>
                  <a:pt x="7796" y="8183"/>
                  <a:pt x="8180" y="7799"/>
                  <a:pt x="8321" y="7308"/>
                </a:cubicBezTo>
                <a:close/>
                <a:moveTo>
                  <a:pt x="11233" y="8943"/>
                </a:moveTo>
                <a:cubicBezTo>
                  <a:pt x="11676" y="8943"/>
                  <a:pt x="12038" y="9316"/>
                  <a:pt x="12038" y="9762"/>
                </a:cubicBezTo>
                <a:cubicBezTo>
                  <a:pt x="12038" y="10206"/>
                  <a:pt x="11676" y="10568"/>
                  <a:pt x="11233" y="10568"/>
                </a:cubicBezTo>
                <a:cubicBezTo>
                  <a:pt x="10789" y="10568"/>
                  <a:pt x="10425" y="10206"/>
                  <a:pt x="10425" y="9762"/>
                </a:cubicBezTo>
                <a:cubicBezTo>
                  <a:pt x="10425" y="9316"/>
                  <a:pt x="10789" y="8943"/>
                  <a:pt x="11233" y="8943"/>
                </a:cubicBezTo>
                <a:close/>
                <a:moveTo>
                  <a:pt x="3097" y="11375"/>
                </a:moveTo>
                <a:cubicBezTo>
                  <a:pt x="3762" y="11375"/>
                  <a:pt x="4312" y="11925"/>
                  <a:pt x="4312" y="12590"/>
                </a:cubicBezTo>
                <a:lnTo>
                  <a:pt x="4312" y="12989"/>
                </a:lnTo>
                <a:lnTo>
                  <a:pt x="805" y="12989"/>
                </a:lnTo>
                <a:lnTo>
                  <a:pt x="805" y="12590"/>
                </a:lnTo>
                <a:cubicBezTo>
                  <a:pt x="805" y="11925"/>
                  <a:pt x="1355" y="11375"/>
                  <a:pt x="2023" y="11375"/>
                </a:cubicBezTo>
                <a:close/>
                <a:moveTo>
                  <a:pt x="11782" y="11375"/>
                </a:moveTo>
                <a:cubicBezTo>
                  <a:pt x="12447" y="11375"/>
                  <a:pt x="12997" y="11925"/>
                  <a:pt x="12997" y="12590"/>
                </a:cubicBezTo>
                <a:lnTo>
                  <a:pt x="12997" y="12989"/>
                </a:lnTo>
                <a:lnTo>
                  <a:pt x="9491" y="12989"/>
                </a:lnTo>
                <a:lnTo>
                  <a:pt x="9491" y="12590"/>
                </a:lnTo>
                <a:cubicBezTo>
                  <a:pt x="9491" y="11925"/>
                  <a:pt x="10029" y="11375"/>
                  <a:pt x="10705" y="11375"/>
                </a:cubicBezTo>
                <a:close/>
                <a:moveTo>
                  <a:pt x="2545" y="1"/>
                </a:moveTo>
                <a:cubicBezTo>
                  <a:pt x="1660" y="1"/>
                  <a:pt x="945" y="732"/>
                  <a:pt x="945" y="1616"/>
                </a:cubicBezTo>
                <a:cubicBezTo>
                  <a:pt x="945" y="1978"/>
                  <a:pt x="1063" y="2303"/>
                  <a:pt x="1263" y="2572"/>
                </a:cubicBezTo>
                <a:cubicBezTo>
                  <a:pt x="513" y="2878"/>
                  <a:pt x="0" y="3602"/>
                  <a:pt x="0" y="4444"/>
                </a:cubicBezTo>
                <a:lnTo>
                  <a:pt x="0" y="5249"/>
                </a:lnTo>
                <a:cubicBezTo>
                  <a:pt x="0" y="5484"/>
                  <a:pt x="174" y="5658"/>
                  <a:pt x="396" y="5658"/>
                </a:cubicBezTo>
                <a:lnTo>
                  <a:pt x="2149" y="5658"/>
                </a:lnTo>
                <a:lnTo>
                  <a:pt x="2149" y="8194"/>
                </a:lnTo>
                <a:cubicBezTo>
                  <a:pt x="1462" y="8371"/>
                  <a:pt x="945" y="9002"/>
                  <a:pt x="945" y="9762"/>
                </a:cubicBezTo>
                <a:cubicBezTo>
                  <a:pt x="945" y="10113"/>
                  <a:pt x="1063" y="10453"/>
                  <a:pt x="1263" y="10719"/>
                </a:cubicBezTo>
                <a:cubicBezTo>
                  <a:pt x="513" y="11025"/>
                  <a:pt x="0" y="11749"/>
                  <a:pt x="0" y="12590"/>
                </a:cubicBezTo>
                <a:lnTo>
                  <a:pt x="0" y="13398"/>
                </a:lnTo>
                <a:cubicBezTo>
                  <a:pt x="0" y="13620"/>
                  <a:pt x="174" y="13805"/>
                  <a:pt x="396" y="13805"/>
                </a:cubicBezTo>
                <a:lnTo>
                  <a:pt x="4721" y="13805"/>
                </a:lnTo>
                <a:cubicBezTo>
                  <a:pt x="4943" y="13805"/>
                  <a:pt x="5120" y="13620"/>
                  <a:pt x="5120" y="13398"/>
                </a:cubicBezTo>
                <a:lnTo>
                  <a:pt x="5120" y="12590"/>
                </a:lnTo>
                <a:cubicBezTo>
                  <a:pt x="5120" y="12136"/>
                  <a:pt x="4968" y="11715"/>
                  <a:pt x="4710" y="11375"/>
                </a:cubicBezTo>
                <a:lnTo>
                  <a:pt x="9081" y="11375"/>
                </a:lnTo>
                <a:cubicBezTo>
                  <a:pt x="8837" y="11715"/>
                  <a:pt x="8685" y="12136"/>
                  <a:pt x="8685" y="12590"/>
                </a:cubicBezTo>
                <a:lnTo>
                  <a:pt x="8685" y="13398"/>
                </a:lnTo>
                <a:cubicBezTo>
                  <a:pt x="8685" y="13620"/>
                  <a:pt x="8859" y="13805"/>
                  <a:pt x="9081" y="13805"/>
                </a:cubicBezTo>
                <a:lnTo>
                  <a:pt x="13396" y="13805"/>
                </a:lnTo>
                <a:cubicBezTo>
                  <a:pt x="13617" y="13805"/>
                  <a:pt x="13805" y="13620"/>
                  <a:pt x="13805" y="13398"/>
                </a:cubicBezTo>
                <a:lnTo>
                  <a:pt x="13805" y="12590"/>
                </a:lnTo>
                <a:cubicBezTo>
                  <a:pt x="13805" y="11749"/>
                  <a:pt x="13278" y="11025"/>
                  <a:pt x="12543" y="10719"/>
                </a:cubicBezTo>
                <a:cubicBezTo>
                  <a:pt x="12739" y="10453"/>
                  <a:pt x="12857" y="10113"/>
                  <a:pt x="12857" y="9762"/>
                </a:cubicBezTo>
                <a:cubicBezTo>
                  <a:pt x="12857" y="9002"/>
                  <a:pt x="12344" y="8371"/>
                  <a:pt x="11642" y="8194"/>
                </a:cubicBezTo>
                <a:lnTo>
                  <a:pt x="11642" y="5658"/>
                </a:lnTo>
                <a:lnTo>
                  <a:pt x="13396" y="5658"/>
                </a:lnTo>
                <a:cubicBezTo>
                  <a:pt x="13617" y="5658"/>
                  <a:pt x="13805" y="5484"/>
                  <a:pt x="13805" y="5249"/>
                </a:cubicBezTo>
                <a:lnTo>
                  <a:pt x="13805" y="4444"/>
                </a:lnTo>
                <a:cubicBezTo>
                  <a:pt x="13805" y="3602"/>
                  <a:pt x="13278" y="2878"/>
                  <a:pt x="12543" y="2572"/>
                </a:cubicBezTo>
                <a:cubicBezTo>
                  <a:pt x="12753" y="2281"/>
                  <a:pt x="12879" y="1919"/>
                  <a:pt x="12857" y="1532"/>
                </a:cubicBezTo>
                <a:cubicBezTo>
                  <a:pt x="12809" y="679"/>
                  <a:pt x="12108" y="14"/>
                  <a:pt x="11266" y="3"/>
                </a:cubicBezTo>
                <a:cubicBezTo>
                  <a:pt x="11258" y="3"/>
                  <a:pt x="11249" y="3"/>
                  <a:pt x="11240" y="3"/>
                </a:cubicBezTo>
                <a:cubicBezTo>
                  <a:pt x="10341" y="3"/>
                  <a:pt x="9620" y="724"/>
                  <a:pt x="9620" y="1616"/>
                </a:cubicBezTo>
                <a:cubicBezTo>
                  <a:pt x="9620" y="1908"/>
                  <a:pt x="9701" y="2188"/>
                  <a:pt x="9841" y="2421"/>
                </a:cubicBezTo>
                <a:lnTo>
                  <a:pt x="3961" y="2421"/>
                </a:lnTo>
                <a:cubicBezTo>
                  <a:pt x="4113" y="2163"/>
                  <a:pt x="4183" y="1860"/>
                  <a:pt x="4172" y="1546"/>
                </a:cubicBezTo>
                <a:cubicBezTo>
                  <a:pt x="4138" y="715"/>
                  <a:pt x="3459" y="36"/>
                  <a:pt x="2629" y="3"/>
                </a:cubicBezTo>
                <a:cubicBezTo>
                  <a:pt x="2601" y="1"/>
                  <a:pt x="2573" y="1"/>
                  <a:pt x="2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63252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2400" dirty="0"/>
              <a:t>Análise de Respostas do Formulário de Feedback</a:t>
            </a: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pic>
        <p:nvPicPr>
          <p:cNvPr id="46" name="Imagem 45" descr="Gráfico, Gráfico de bolhas&#10;&#10;Descrição gerada automaticamente">
            <a:extLst>
              <a:ext uri="{FF2B5EF4-FFF2-40B4-BE49-F238E27FC236}">
                <a16:creationId xmlns:a16="http://schemas.microsoft.com/office/drawing/2014/main" id="{09215C71-C24D-43BC-B550-0812A182719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5125" y="1876846"/>
            <a:ext cx="6759500" cy="2844374"/>
          </a:xfrm>
          <a:prstGeom prst="rect">
            <a:avLst/>
          </a:prstGeom>
          <a:noFill/>
          <a:ln w="28575">
            <a:solidFill>
              <a:schemeClr val="bg1"/>
            </a:solidFill>
          </a:ln>
        </p:spPr>
      </p:pic>
      <p:sp>
        <p:nvSpPr>
          <p:cNvPr id="47" name="Google Shape;1556;p50">
            <a:extLst>
              <a:ext uri="{FF2B5EF4-FFF2-40B4-BE49-F238E27FC236}">
                <a16:creationId xmlns:a16="http://schemas.microsoft.com/office/drawing/2014/main" id="{45FB6877-11C1-4384-803A-35CD08233087}"/>
              </a:ext>
            </a:extLst>
          </p:cNvPr>
          <p:cNvSpPr txBox="1">
            <a:spLocks noGrp="1"/>
          </p:cNvSpPr>
          <p:nvPr>
            <p:ph type="subTitle" idx="1"/>
          </p:nvPr>
        </p:nvSpPr>
        <p:spPr>
          <a:xfrm>
            <a:off x="720000" y="1168880"/>
            <a:ext cx="4739506" cy="693518"/>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pt-BR" sz="1800" dirty="0">
                <a:latin typeface="Raleway Black"/>
                <a:ea typeface="Raleway Black"/>
                <a:cs typeface="Raleway Black"/>
                <a:sym typeface="Raleway Black"/>
              </a:rPr>
              <a:t> Questões de identificação:</a:t>
            </a:r>
            <a:endParaRPr sz="1000" b="1" dirty="0">
              <a:latin typeface="Hanken Grotesk"/>
              <a:ea typeface="Hanken Grotesk"/>
              <a:cs typeface="Hanken Grotesk"/>
              <a:sym typeface="Hanken Grotesk"/>
            </a:endParaRPr>
          </a:p>
        </p:txBody>
      </p:sp>
    </p:spTree>
    <p:extLst>
      <p:ext uri="{BB962C8B-B14F-4D97-AF65-F5344CB8AC3E}">
        <p14:creationId xmlns:p14="http://schemas.microsoft.com/office/powerpoint/2010/main" val="5806553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2400" dirty="0"/>
              <a:t>Análise de Respostas do Formulário de Feedback</a:t>
            </a: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pic>
        <p:nvPicPr>
          <p:cNvPr id="46" name="Imagem 45" descr="Gráfico, Gráfico de bolhas&#10;&#10;Descrição gerada automaticamente">
            <a:extLst>
              <a:ext uri="{FF2B5EF4-FFF2-40B4-BE49-F238E27FC236}">
                <a16:creationId xmlns:a16="http://schemas.microsoft.com/office/drawing/2014/main" id="{09215C71-C24D-43BC-B550-0812A182719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5125" y="1876846"/>
            <a:ext cx="6759500" cy="2844374"/>
          </a:xfrm>
          <a:prstGeom prst="rect">
            <a:avLst/>
          </a:prstGeom>
          <a:noFill/>
          <a:ln w="28575">
            <a:solidFill>
              <a:schemeClr val="bg1"/>
            </a:solidFill>
          </a:ln>
        </p:spPr>
      </p:pic>
      <p:sp>
        <p:nvSpPr>
          <p:cNvPr id="47" name="Google Shape;1556;p50">
            <a:extLst>
              <a:ext uri="{FF2B5EF4-FFF2-40B4-BE49-F238E27FC236}">
                <a16:creationId xmlns:a16="http://schemas.microsoft.com/office/drawing/2014/main" id="{45FB6877-11C1-4384-803A-35CD08233087}"/>
              </a:ext>
            </a:extLst>
          </p:cNvPr>
          <p:cNvSpPr txBox="1">
            <a:spLocks noGrp="1"/>
          </p:cNvSpPr>
          <p:nvPr>
            <p:ph type="subTitle" idx="1"/>
          </p:nvPr>
        </p:nvSpPr>
        <p:spPr>
          <a:xfrm>
            <a:off x="720000" y="1168880"/>
            <a:ext cx="4739506" cy="693518"/>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pt-BR" sz="1800" dirty="0">
                <a:latin typeface="Raleway Black"/>
                <a:ea typeface="Raleway Black"/>
                <a:cs typeface="Raleway Black"/>
                <a:sym typeface="Raleway Black"/>
              </a:rPr>
              <a:t> Questões de identificação:</a:t>
            </a:r>
            <a:endParaRPr sz="1000" b="1" dirty="0">
              <a:latin typeface="Hanken Grotesk"/>
              <a:ea typeface="Hanken Grotesk"/>
              <a:cs typeface="Hanken Grotesk"/>
              <a:sym typeface="Hanken Grotesk"/>
            </a:endParaRPr>
          </a:p>
        </p:txBody>
      </p:sp>
      <p:pic>
        <p:nvPicPr>
          <p:cNvPr id="10" name="Imagem 9" descr="Gráfico, Gráfico de pizza&#10;&#10;Descrição gerada automaticamente">
            <a:extLst>
              <a:ext uri="{FF2B5EF4-FFF2-40B4-BE49-F238E27FC236}">
                <a16:creationId xmlns:a16="http://schemas.microsoft.com/office/drawing/2014/main" id="{7594150E-93D0-43D4-A148-F53A8BEAFE1B}"/>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70632" y="1890544"/>
            <a:ext cx="6556945" cy="2827194"/>
          </a:xfrm>
          <a:prstGeom prst="rect">
            <a:avLst/>
          </a:prstGeom>
          <a:noFill/>
          <a:ln>
            <a:noFill/>
          </a:ln>
        </p:spPr>
      </p:pic>
    </p:spTree>
    <p:extLst>
      <p:ext uri="{BB962C8B-B14F-4D97-AF65-F5344CB8AC3E}">
        <p14:creationId xmlns:p14="http://schemas.microsoft.com/office/powerpoint/2010/main" val="6711625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2400" dirty="0"/>
              <a:t>Análise de Respostas do Formulário de Feedback</a:t>
            </a: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pic>
        <p:nvPicPr>
          <p:cNvPr id="46" name="Imagem 45" descr="Gráfico, Gráfico de bolhas&#10;&#10;Descrição gerada automaticamente">
            <a:extLst>
              <a:ext uri="{FF2B5EF4-FFF2-40B4-BE49-F238E27FC236}">
                <a16:creationId xmlns:a16="http://schemas.microsoft.com/office/drawing/2014/main" id="{09215C71-C24D-43BC-B550-0812A182719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5125" y="1876846"/>
            <a:ext cx="6759500" cy="2844374"/>
          </a:xfrm>
          <a:prstGeom prst="rect">
            <a:avLst/>
          </a:prstGeom>
          <a:noFill/>
          <a:ln w="28575">
            <a:solidFill>
              <a:schemeClr val="bg1"/>
            </a:solidFill>
          </a:ln>
        </p:spPr>
      </p:pic>
      <p:sp>
        <p:nvSpPr>
          <p:cNvPr id="47" name="Google Shape;1556;p50">
            <a:extLst>
              <a:ext uri="{FF2B5EF4-FFF2-40B4-BE49-F238E27FC236}">
                <a16:creationId xmlns:a16="http://schemas.microsoft.com/office/drawing/2014/main" id="{45FB6877-11C1-4384-803A-35CD08233087}"/>
              </a:ext>
            </a:extLst>
          </p:cNvPr>
          <p:cNvSpPr txBox="1">
            <a:spLocks noGrp="1"/>
          </p:cNvSpPr>
          <p:nvPr>
            <p:ph type="subTitle" idx="1"/>
          </p:nvPr>
        </p:nvSpPr>
        <p:spPr>
          <a:xfrm>
            <a:off x="720000" y="1168880"/>
            <a:ext cx="4739506" cy="693518"/>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pt-BR" sz="1800" dirty="0">
                <a:latin typeface="Raleway Black"/>
                <a:ea typeface="Raleway Black"/>
                <a:cs typeface="Raleway Black"/>
                <a:sym typeface="Raleway Black"/>
              </a:rPr>
              <a:t>Questões do processo de votação:</a:t>
            </a:r>
            <a:endParaRPr sz="1000" b="1" dirty="0">
              <a:latin typeface="Hanken Grotesk"/>
              <a:ea typeface="Hanken Grotesk"/>
              <a:cs typeface="Hanken Grotesk"/>
              <a:sym typeface="Hanken Grotesk"/>
            </a:endParaRPr>
          </a:p>
        </p:txBody>
      </p:sp>
      <p:pic>
        <p:nvPicPr>
          <p:cNvPr id="10" name="Imagem 9" descr="Gráfico, Gráfico de pizza&#10;&#10;Descrição gerada automaticamente">
            <a:extLst>
              <a:ext uri="{FF2B5EF4-FFF2-40B4-BE49-F238E27FC236}">
                <a16:creationId xmlns:a16="http://schemas.microsoft.com/office/drawing/2014/main" id="{F4FAF58A-5A96-4A26-95EF-6ABA2EFB6C33}"/>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16844" y="1886226"/>
            <a:ext cx="6619699" cy="2785547"/>
          </a:xfrm>
          <a:prstGeom prst="rect">
            <a:avLst/>
          </a:prstGeom>
          <a:noFill/>
          <a:ln>
            <a:noFill/>
          </a:ln>
        </p:spPr>
      </p:pic>
    </p:spTree>
    <p:extLst>
      <p:ext uri="{BB962C8B-B14F-4D97-AF65-F5344CB8AC3E}">
        <p14:creationId xmlns:p14="http://schemas.microsoft.com/office/powerpoint/2010/main" val="4860799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2400" dirty="0"/>
              <a:t>Análise de Respostas do Formulário de Feedback</a:t>
            </a: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pic>
        <p:nvPicPr>
          <p:cNvPr id="46" name="Imagem 45" descr="Gráfico, Gráfico de bolhas&#10;&#10;Descrição gerada automaticamente">
            <a:extLst>
              <a:ext uri="{FF2B5EF4-FFF2-40B4-BE49-F238E27FC236}">
                <a16:creationId xmlns:a16="http://schemas.microsoft.com/office/drawing/2014/main" id="{09215C71-C24D-43BC-B550-0812A182719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5125" y="1876846"/>
            <a:ext cx="6759500" cy="2844374"/>
          </a:xfrm>
          <a:prstGeom prst="rect">
            <a:avLst/>
          </a:prstGeom>
          <a:noFill/>
          <a:ln w="28575">
            <a:solidFill>
              <a:schemeClr val="bg1"/>
            </a:solidFill>
          </a:ln>
        </p:spPr>
      </p:pic>
      <p:sp>
        <p:nvSpPr>
          <p:cNvPr id="47" name="Google Shape;1556;p50">
            <a:extLst>
              <a:ext uri="{FF2B5EF4-FFF2-40B4-BE49-F238E27FC236}">
                <a16:creationId xmlns:a16="http://schemas.microsoft.com/office/drawing/2014/main" id="{45FB6877-11C1-4384-803A-35CD08233087}"/>
              </a:ext>
            </a:extLst>
          </p:cNvPr>
          <p:cNvSpPr txBox="1">
            <a:spLocks noGrp="1"/>
          </p:cNvSpPr>
          <p:nvPr>
            <p:ph type="subTitle" idx="1"/>
          </p:nvPr>
        </p:nvSpPr>
        <p:spPr>
          <a:xfrm>
            <a:off x="720000" y="1168880"/>
            <a:ext cx="4739506" cy="693518"/>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pt-BR" sz="1800" dirty="0">
                <a:latin typeface="Raleway Black"/>
                <a:ea typeface="Raleway Black"/>
                <a:cs typeface="Raleway Black"/>
                <a:sym typeface="Raleway Black"/>
              </a:rPr>
              <a:t>Questões do processo de votação:</a:t>
            </a:r>
            <a:endParaRPr sz="1000" b="1" dirty="0">
              <a:latin typeface="Hanken Grotesk"/>
              <a:ea typeface="Hanken Grotesk"/>
              <a:cs typeface="Hanken Grotesk"/>
              <a:sym typeface="Hanken Grotesk"/>
            </a:endParaRPr>
          </a:p>
        </p:txBody>
      </p:sp>
      <p:pic>
        <p:nvPicPr>
          <p:cNvPr id="10" name="Imagem 9" descr="Gráfico, Gráfico de pizza&#10;&#10;Descrição gerada automaticamente">
            <a:extLst>
              <a:ext uri="{FF2B5EF4-FFF2-40B4-BE49-F238E27FC236}">
                <a16:creationId xmlns:a16="http://schemas.microsoft.com/office/drawing/2014/main" id="{F4FAF58A-5A96-4A26-95EF-6ABA2EFB6C33}"/>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16844" y="1886226"/>
            <a:ext cx="6619699" cy="2785547"/>
          </a:xfrm>
          <a:prstGeom prst="rect">
            <a:avLst/>
          </a:prstGeom>
          <a:noFill/>
          <a:ln>
            <a:noFill/>
          </a:ln>
        </p:spPr>
      </p:pic>
      <p:pic>
        <p:nvPicPr>
          <p:cNvPr id="11" name="Imagem 10" descr="Gráfico, Gráfico de pizza&#10;&#10;Descrição gerada automaticamente">
            <a:extLst>
              <a:ext uri="{FF2B5EF4-FFF2-40B4-BE49-F238E27FC236}">
                <a16:creationId xmlns:a16="http://schemas.microsoft.com/office/drawing/2014/main" id="{AA0F496A-BD35-430D-BA56-88AE9C01A627}"/>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98915" y="1907223"/>
            <a:ext cx="6619698" cy="2785546"/>
          </a:xfrm>
          <a:prstGeom prst="rect">
            <a:avLst/>
          </a:prstGeom>
          <a:noFill/>
          <a:ln>
            <a:noFill/>
          </a:ln>
        </p:spPr>
      </p:pic>
    </p:spTree>
    <p:extLst>
      <p:ext uri="{BB962C8B-B14F-4D97-AF65-F5344CB8AC3E}">
        <p14:creationId xmlns:p14="http://schemas.microsoft.com/office/powerpoint/2010/main" val="22751210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2400" dirty="0"/>
              <a:t>Análise de Respostas do Formulário de Feedback</a:t>
            </a: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pic>
        <p:nvPicPr>
          <p:cNvPr id="46" name="Imagem 45" descr="Gráfico, Gráfico de bolhas&#10;&#10;Descrição gerada automaticamente">
            <a:extLst>
              <a:ext uri="{FF2B5EF4-FFF2-40B4-BE49-F238E27FC236}">
                <a16:creationId xmlns:a16="http://schemas.microsoft.com/office/drawing/2014/main" id="{09215C71-C24D-43BC-B550-0812A182719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5125" y="1876846"/>
            <a:ext cx="6759500" cy="2844374"/>
          </a:xfrm>
          <a:prstGeom prst="rect">
            <a:avLst/>
          </a:prstGeom>
          <a:noFill/>
          <a:ln w="28575">
            <a:solidFill>
              <a:schemeClr val="bg1"/>
            </a:solidFill>
          </a:ln>
        </p:spPr>
      </p:pic>
      <p:sp>
        <p:nvSpPr>
          <p:cNvPr id="47" name="Google Shape;1556;p50">
            <a:extLst>
              <a:ext uri="{FF2B5EF4-FFF2-40B4-BE49-F238E27FC236}">
                <a16:creationId xmlns:a16="http://schemas.microsoft.com/office/drawing/2014/main" id="{45FB6877-11C1-4384-803A-35CD08233087}"/>
              </a:ext>
            </a:extLst>
          </p:cNvPr>
          <p:cNvSpPr txBox="1">
            <a:spLocks noGrp="1"/>
          </p:cNvSpPr>
          <p:nvPr>
            <p:ph type="subTitle" idx="1"/>
          </p:nvPr>
        </p:nvSpPr>
        <p:spPr>
          <a:xfrm>
            <a:off x="720000" y="1168880"/>
            <a:ext cx="5483576" cy="693518"/>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pt-BR" sz="1800" dirty="0">
                <a:latin typeface="Raleway Black"/>
                <a:ea typeface="Raleway Black"/>
                <a:cs typeface="Raleway Black"/>
                <a:sym typeface="Raleway Black"/>
              </a:rPr>
              <a:t> Questões sobre a interface da urna eletrônica:</a:t>
            </a:r>
            <a:endParaRPr sz="1000" b="1" dirty="0">
              <a:latin typeface="Hanken Grotesk"/>
              <a:ea typeface="Hanken Grotesk"/>
              <a:cs typeface="Hanken Grotesk"/>
              <a:sym typeface="Hanken Grotesk"/>
            </a:endParaRPr>
          </a:p>
        </p:txBody>
      </p:sp>
      <p:pic>
        <p:nvPicPr>
          <p:cNvPr id="10" name="Imagem 9" descr="Gráfico, Gráfico de pizza&#10;&#10;Descrição gerada automaticamente">
            <a:extLst>
              <a:ext uri="{FF2B5EF4-FFF2-40B4-BE49-F238E27FC236}">
                <a16:creationId xmlns:a16="http://schemas.microsoft.com/office/drawing/2014/main" id="{D78CC31B-2BBA-4E33-AB67-30DC9BB07F17}"/>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88131" y="1913040"/>
            <a:ext cx="6673487" cy="2808180"/>
          </a:xfrm>
          <a:prstGeom prst="rect">
            <a:avLst/>
          </a:prstGeom>
          <a:noFill/>
          <a:ln>
            <a:noFill/>
          </a:ln>
        </p:spPr>
      </p:pic>
    </p:spTree>
    <p:extLst>
      <p:ext uri="{BB962C8B-B14F-4D97-AF65-F5344CB8AC3E}">
        <p14:creationId xmlns:p14="http://schemas.microsoft.com/office/powerpoint/2010/main" val="4656853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325725"/>
            <a:ext cx="3653400"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INTRODUÇÃO</a:t>
            </a:r>
            <a:endParaRPr dirty="0"/>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1062258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2400" dirty="0"/>
              <a:t>Análise de Respostas do Formulário de Feedback</a:t>
            </a: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pic>
        <p:nvPicPr>
          <p:cNvPr id="46" name="Imagem 45" descr="Gráfico, Gráfico de bolhas&#10;&#10;Descrição gerada automaticamente">
            <a:extLst>
              <a:ext uri="{FF2B5EF4-FFF2-40B4-BE49-F238E27FC236}">
                <a16:creationId xmlns:a16="http://schemas.microsoft.com/office/drawing/2014/main" id="{09215C71-C24D-43BC-B550-0812A182719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5125" y="1876846"/>
            <a:ext cx="6759500" cy="2844374"/>
          </a:xfrm>
          <a:prstGeom prst="rect">
            <a:avLst/>
          </a:prstGeom>
          <a:noFill/>
          <a:ln w="28575">
            <a:solidFill>
              <a:schemeClr val="bg1"/>
            </a:solidFill>
          </a:ln>
        </p:spPr>
      </p:pic>
      <p:sp>
        <p:nvSpPr>
          <p:cNvPr id="47" name="Google Shape;1556;p50">
            <a:extLst>
              <a:ext uri="{FF2B5EF4-FFF2-40B4-BE49-F238E27FC236}">
                <a16:creationId xmlns:a16="http://schemas.microsoft.com/office/drawing/2014/main" id="{45FB6877-11C1-4384-803A-35CD08233087}"/>
              </a:ext>
            </a:extLst>
          </p:cNvPr>
          <p:cNvSpPr txBox="1">
            <a:spLocks noGrp="1"/>
          </p:cNvSpPr>
          <p:nvPr>
            <p:ph type="subTitle" idx="1"/>
          </p:nvPr>
        </p:nvSpPr>
        <p:spPr>
          <a:xfrm>
            <a:off x="720000" y="1168880"/>
            <a:ext cx="5483576" cy="693518"/>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pt-BR" sz="1800" dirty="0">
                <a:latin typeface="Raleway Black"/>
                <a:ea typeface="Raleway Black"/>
                <a:cs typeface="Raleway Black"/>
                <a:sym typeface="Raleway Black"/>
              </a:rPr>
              <a:t> Questões sobre a interface da urna eletrônica:</a:t>
            </a:r>
            <a:endParaRPr sz="1000" b="1" dirty="0">
              <a:latin typeface="Hanken Grotesk"/>
              <a:ea typeface="Hanken Grotesk"/>
              <a:cs typeface="Hanken Grotesk"/>
              <a:sym typeface="Hanken Grotesk"/>
            </a:endParaRPr>
          </a:p>
        </p:txBody>
      </p:sp>
      <p:pic>
        <p:nvPicPr>
          <p:cNvPr id="11" name="Imagem 10" descr="Gráfico, Gráfico de bolhas&#10;&#10;Descrição gerada automaticamente">
            <a:extLst>
              <a:ext uri="{FF2B5EF4-FFF2-40B4-BE49-F238E27FC236}">
                <a16:creationId xmlns:a16="http://schemas.microsoft.com/office/drawing/2014/main" id="{2A89FA58-81CB-4A89-8409-6BCC420161F5}"/>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88558" y="1876845"/>
            <a:ext cx="6243181" cy="2831259"/>
          </a:xfrm>
          <a:prstGeom prst="rect">
            <a:avLst/>
          </a:prstGeom>
          <a:noFill/>
          <a:ln>
            <a:noFill/>
          </a:ln>
        </p:spPr>
      </p:pic>
    </p:spTree>
    <p:extLst>
      <p:ext uri="{BB962C8B-B14F-4D97-AF65-F5344CB8AC3E}">
        <p14:creationId xmlns:p14="http://schemas.microsoft.com/office/powerpoint/2010/main" val="27786824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2400" dirty="0"/>
              <a:t>Análise de Respostas do Formulário de Feedback</a:t>
            </a: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pic>
        <p:nvPicPr>
          <p:cNvPr id="46" name="Imagem 45" descr="Gráfico, Gráfico de bolhas&#10;&#10;Descrição gerada automaticamente">
            <a:extLst>
              <a:ext uri="{FF2B5EF4-FFF2-40B4-BE49-F238E27FC236}">
                <a16:creationId xmlns:a16="http://schemas.microsoft.com/office/drawing/2014/main" id="{09215C71-C24D-43BC-B550-0812A182719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5125" y="1876846"/>
            <a:ext cx="6759500" cy="2844374"/>
          </a:xfrm>
          <a:prstGeom prst="rect">
            <a:avLst/>
          </a:prstGeom>
          <a:noFill/>
          <a:ln w="28575">
            <a:solidFill>
              <a:schemeClr val="bg1"/>
            </a:solidFill>
          </a:ln>
        </p:spPr>
      </p:pic>
      <p:sp>
        <p:nvSpPr>
          <p:cNvPr id="47" name="Google Shape;1556;p50">
            <a:extLst>
              <a:ext uri="{FF2B5EF4-FFF2-40B4-BE49-F238E27FC236}">
                <a16:creationId xmlns:a16="http://schemas.microsoft.com/office/drawing/2014/main" id="{45FB6877-11C1-4384-803A-35CD08233087}"/>
              </a:ext>
            </a:extLst>
          </p:cNvPr>
          <p:cNvSpPr txBox="1">
            <a:spLocks noGrp="1"/>
          </p:cNvSpPr>
          <p:nvPr>
            <p:ph type="subTitle" idx="1"/>
          </p:nvPr>
        </p:nvSpPr>
        <p:spPr>
          <a:xfrm>
            <a:off x="720000" y="1168880"/>
            <a:ext cx="4739506" cy="693518"/>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pt-BR" sz="1800" dirty="0">
                <a:latin typeface="Raleway Black"/>
                <a:ea typeface="Raleway Black"/>
                <a:cs typeface="Raleway Black"/>
                <a:sym typeface="Raleway Black"/>
              </a:rPr>
              <a:t> Questões sobre a confirmação do voto:</a:t>
            </a:r>
            <a:endParaRPr sz="1000" b="1" dirty="0">
              <a:latin typeface="Hanken Grotesk"/>
              <a:ea typeface="Hanken Grotesk"/>
              <a:cs typeface="Hanken Grotesk"/>
              <a:sym typeface="Hanken Grotesk"/>
            </a:endParaRPr>
          </a:p>
        </p:txBody>
      </p:sp>
      <p:pic>
        <p:nvPicPr>
          <p:cNvPr id="10" name="Imagem 9" descr="Gráfico, Gráfico de pizza&#10;&#10;Descrição gerada automaticamente">
            <a:extLst>
              <a:ext uri="{FF2B5EF4-FFF2-40B4-BE49-F238E27FC236}">
                <a16:creationId xmlns:a16="http://schemas.microsoft.com/office/drawing/2014/main" id="{92962292-5A18-46F5-B6E7-36751D024570}"/>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25807" y="1898042"/>
            <a:ext cx="6518402" cy="2742921"/>
          </a:xfrm>
          <a:prstGeom prst="rect">
            <a:avLst/>
          </a:prstGeom>
          <a:noFill/>
          <a:ln>
            <a:noFill/>
          </a:ln>
        </p:spPr>
      </p:pic>
    </p:spTree>
    <p:extLst>
      <p:ext uri="{BB962C8B-B14F-4D97-AF65-F5344CB8AC3E}">
        <p14:creationId xmlns:p14="http://schemas.microsoft.com/office/powerpoint/2010/main" val="6616420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2400" dirty="0"/>
              <a:t>Análise de Respostas do Formulário de Feedback</a:t>
            </a: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pic>
        <p:nvPicPr>
          <p:cNvPr id="46" name="Imagem 45" descr="Gráfico, Gráfico de bolhas&#10;&#10;Descrição gerada automaticamente">
            <a:extLst>
              <a:ext uri="{FF2B5EF4-FFF2-40B4-BE49-F238E27FC236}">
                <a16:creationId xmlns:a16="http://schemas.microsoft.com/office/drawing/2014/main" id="{09215C71-C24D-43BC-B550-0812A182719F}"/>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5125" y="1876846"/>
            <a:ext cx="6759500" cy="2844374"/>
          </a:xfrm>
          <a:prstGeom prst="rect">
            <a:avLst/>
          </a:prstGeom>
          <a:noFill/>
          <a:ln w="28575">
            <a:solidFill>
              <a:schemeClr val="bg1"/>
            </a:solidFill>
          </a:ln>
        </p:spPr>
      </p:pic>
      <p:sp>
        <p:nvSpPr>
          <p:cNvPr id="47" name="Google Shape;1556;p50">
            <a:extLst>
              <a:ext uri="{FF2B5EF4-FFF2-40B4-BE49-F238E27FC236}">
                <a16:creationId xmlns:a16="http://schemas.microsoft.com/office/drawing/2014/main" id="{45FB6877-11C1-4384-803A-35CD08233087}"/>
              </a:ext>
            </a:extLst>
          </p:cNvPr>
          <p:cNvSpPr txBox="1">
            <a:spLocks noGrp="1"/>
          </p:cNvSpPr>
          <p:nvPr>
            <p:ph type="subTitle" idx="1"/>
          </p:nvPr>
        </p:nvSpPr>
        <p:spPr>
          <a:xfrm>
            <a:off x="720000" y="1168880"/>
            <a:ext cx="4739506" cy="693518"/>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r>
              <a:rPr lang="pt-BR" sz="1800" dirty="0">
                <a:latin typeface="Raleway Black"/>
                <a:ea typeface="Raleway Black"/>
                <a:cs typeface="Raleway Black"/>
                <a:sym typeface="Raleway Black"/>
              </a:rPr>
              <a:t> Questões sobre a confirmação do voto: </a:t>
            </a:r>
            <a:endParaRPr sz="1000" b="1" dirty="0">
              <a:latin typeface="Hanken Grotesk"/>
              <a:ea typeface="Hanken Grotesk"/>
              <a:cs typeface="Hanken Grotesk"/>
              <a:sym typeface="Hanken Grotesk"/>
            </a:endParaRPr>
          </a:p>
        </p:txBody>
      </p:sp>
      <p:pic>
        <p:nvPicPr>
          <p:cNvPr id="10" name="Imagem 9" descr="Gráfico, Gráfico de pizza&#10;&#10;Descrição gerada automaticamente">
            <a:extLst>
              <a:ext uri="{FF2B5EF4-FFF2-40B4-BE49-F238E27FC236}">
                <a16:creationId xmlns:a16="http://schemas.microsoft.com/office/drawing/2014/main" id="{7263A796-8F5F-456F-AE7C-9D1344F3F379}"/>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72020" y="1913121"/>
            <a:ext cx="6610734" cy="2781774"/>
          </a:xfrm>
          <a:prstGeom prst="rect">
            <a:avLst/>
          </a:prstGeom>
          <a:noFill/>
          <a:ln>
            <a:noFill/>
          </a:ln>
        </p:spPr>
      </p:pic>
    </p:spTree>
    <p:extLst>
      <p:ext uri="{BB962C8B-B14F-4D97-AF65-F5344CB8AC3E}">
        <p14:creationId xmlns:p14="http://schemas.microsoft.com/office/powerpoint/2010/main" val="20856925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325725"/>
            <a:ext cx="3653400"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CONCLUSÃO</a:t>
            </a:r>
            <a:endParaRPr dirty="0"/>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10</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469421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Qual foi a conclusão após o término do projeto?</a:t>
            </a:r>
            <a:endParaRPr dirty="0"/>
          </a:p>
        </p:txBody>
      </p:sp>
      <p:sp>
        <p:nvSpPr>
          <p:cNvPr id="772" name="Google Shape;772;p34"/>
          <p:cNvSpPr txBox="1">
            <a:spLocks noGrp="1"/>
          </p:cNvSpPr>
          <p:nvPr>
            <p:ph type="subTitle" idx="4"/>
          </p:nvPr>
        </p:nvSpPr>
        <p:spPr>
          <a:xfrm>
            <a:off x="1090024" y="2570742"/>
            <a:ext cx="1901004" cy="4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pPr>
            <a:r>
              <a:rPr lang="pt-BR" sz="1800" dirty="0"/>
              <a:t>INOVAÇÃO ELEITORAL</a:t>
            </a:r>
          </a:p>
        </p:txBody>
      </p:sp>
      <p:sp>
        <p:nvSpPr>
          <p:cNvPr id="773" name="Google Shape;773;p34"/>
          <p:cNvSpPr txBox="1">
            <a:spLocks noGrp="1"/>
          </p:cNvSpPr>
          <p:nvPr>
            <p:ph type="subTitle" idx="5"/>
          </p:nvPr>
        </p:nvSpPr>
        <p:spPr>
          <a:xfrm>
            <a:off x="3501728" y="2572787"/>
            <a:ext cx="2260200" cy="4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1800" dirty="0"/>
              <a:t>ADOÇÃO BEM-SUCEDIDA</a:t>
            </a:r>
          </a:p>
        </p:txBody>
      </p:sp>
      <p:sp>
        <p:nvSpPr>
          <p:cNvPr id="774" name="Google Shape;774;p34"/>
          <p:cNvSpPr txBox="1">
            <a:spLocks noGrp="1"/>
          </p:cNvSpPr>
          <p:nvPr>
            <p:ph type="subTitle" idx="1"/>
          </p:nvPr>
        </p:nvSpPr>
        <p:spPr>
          <a:xfrm>
            <a:off x="1090024" y="2979090"/>
            <a:ext cx="226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400" dirty="0"/>
              <a:t>Destaca-se como a urna eletrônica representa uma inovação significativa. </a:t>
            </a:r>
            <a:endParaRPr sz="1400" dirty="0"/>
          </a:p>
        </p:txBody>
      </p:sp>
      <p:sp>
        <p:nvSpPr>
          <p:cNvPr id="775" name="Google Shape;775;p34"/>
          <p:cNvSpPr txBox="1">
            <a:spLocks noGrp="1"/>
          </p:cNvSpPr>
          <p:nvPr>
            <p:ph type="subTitle" idx="2"/>
          </p:nvPr>
        </p:nvSpPr>
        <p:spPr>
          <a:xfrm>
            <a:off x="3501728" y="2981135"/>
            <a:ext cx="226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400" dirty="0"/>
              <a:t>Aceitação positiva e eficaz da urna eletrônica pelos eleitores destacando como a transição para esse sistema foi bem recebida</a:t>
            </a:r>
            <a:endParaRPr sz="1400" dirty="0"/>
          </a:p>
        </p:txBody>
      </p:sp>
      <p:sp>
        <p:nvSpPr>
          <p:cNvPr id="776" name="Google Shape;776;p34"/>
          <p:cNvSpPr txBox="1">
            <a:spLocks noGrp="1"/>
          </p:cNvSpPr>
          <p:nvPr>
            <p:ph type="subTitle" idx="3"/>
          </p:nvPr>
        </p:nvSpPr>
        <p:spPr>
          <a:xfrm>
            <a:off x="5913431" y="2998557"/>
            <a:ext cx="226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400" dirty="0"/>
              <a:t>Contribui para a redução de erros, agilidade na apuração dos votos e transparência no resultado.</a:t>
            </a:r>
            <a:endParaRPr sz="1400" dirty="0"/>
          </a:p>
        </p:txBody>
      </p:sp>
      <p:sp>
        <p:nvSpPr>
          <p:cNvPr id="777" name="Google Shape;777;p34"/>
          <p:cNvSpPr txBox="1">
            <a:spLocks noGrp="1"/>
          </p:cNvSpPr>
          <p:nvPr>
            <p:ph type="subTitle" idx="6"/>
          </p:nvPr>
        </p:nvSpPr>
        <p:spPr>
          <a:xfrm>
            <a:off x="5913432" y="2590209"/>
            <a:ext cx="2260200" cy="4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1800" dirty="0"/>
              <a:t>EFICIÊNCIA TECNOLÓGICA</a:t>
            </a:r>
          </a:p>
        </p:txBody>
      </p:sp>
      <p:grpSp>
        <p:nvGrpSpPr>
          <p:cNvPr id="778" name="Google Shape;778;p34"/>
          <p:cNvGrpSpPr/>
          <p:nvPr/>
        </p:nvGrpSpPr>
        <p:grpSpPr>
          <a:xfrm>
            <a:off x="1189650" y="1985040"/>
            <a:ext cx="289600" cy="345150"/>
            <a:chOff x="4801988" y="3797375"/>
            <a:chExt cx="289600" cy="345150"/>
          </a:xfrm>
        </p:grpSpPr>
        <p:sp>
          <p:nvSpPr>
            <p:cNvPr id="779" name="Google Shape;779;p34"/>
            <p:cNvSpPr/>
            <p:nvPr/>
          </p:nvSpPr>
          <p:spPr>
            <a:xfrm>
              <a:off x="4916238" y="3885675"/>
              <a:ext cx="60825" cy="60775"/>
            </a:xfrm>
            <a:custGeom>
              <a:avLst/>
              <a:gdLst/>
              <a:ahLst/>
              <a:cxnLst/>
              <a:rect l="l" t="t" r="r" b="b"/>
              <a:pathLst>
                <a:path w="2433" h="2431" extrusionOk="0">
                  <a:moveTo>
                    <a:pt x="1215" y="806"/>
                  </a:moveTo>
                  <a:cubicBezTo>
                    <a:pt x="1436" y="806"/>
                    <a:pt x="1613" y="994"/>
                    <a:pt x="1613" y="1215"/>
                  </a:cubicBezTo>
                  <a:cubicBezTo>
                    <a:pt x="1613" y="1437"/>
                    <a:pt x="1436" y="1614"/>
                    <a:pt x="1215" y="1614"/>
                  </a:cubicBezTo>
                  <a:cubicBezTo>
                    <a:pt x="993" y="1614"/>
                    <a:pt x="805" y="1437"/>
                    <a:pt x="805" y="1215"/>
                  </a:cubicBezTo>
                  <a:cubicBezTo>
                    <a:pt x="805" y="994"/>
                    <a:pt x="993" y="806"/>
                    <a:pt x="1215" y="806"/>
                  </a:cubicBezTo>
                  <a:close/>
                  <a:moveTo>
                    <a:pt x="1215" y="1"/>
                  </a:moveTo>
                  <a:cubicBezTo>
                    <a:pt x="539" y="1"/>
                    <a:pt x="0" y="551"/>
                    <a:pt x="0" y="1215"/>
                  </a:cubicBezTo>
                  <a:cubicBezTo>
                    <a:pt x="0" y="1883"/>
                    <a:pt x="539" y="2430"/>
                    <a:pt x="1215" y="2430"/>
                  </a:cubicBezTo>
                  <a:cubicBezTo>
                    <a:pt x="1882" y="2430"/>
                    <a:pt x="2432" y="1883"/>
                    <a:pt x="2432" y="1215"/>
                  </a:cubicBezTo>
                  <a:cubicBezTo>
                    <a:pt x="2432" y="551"/>
                    <a:pt x="1882"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0" name="Google Shape;780;p34"/>
            <p:cNvSpPr/>
            <p:nvPr/>
          </p:nvSpPr>
          <p:spPr>
            <a:xfrm>
              <a:off x="4801988" y="3797375"/>
              <a:ext cx="289600" cy="345150"/>
            </a:xfrm>
            <a:custGeom>
              <a:avLst/>
              <a:gdLst/>
              <a:ahLst/>
              <a:cxnLst/>
              <a:rect l="l" t="t" r="r" b="b"/>
              <a:pathLst>
                <a:path w="11584" h="13806" extrusionOk="0">
                  <a:moveTo>
                    <a:pt x="10731" y="11643"/>
                  </a:moveTo>
                  <a:cubicBezTo>
                    <a:pt x="10579" y="12288"/>
                    <a:pt x="10074" y="12801"/>
                    <a:pt x="9432" y="12953"/>
                  </a:cubicBezTo>
                  <a:lnTo>
                    <a:pt x="9432" y="11643"/>
                  </a:lnTo>
                  <a:close/>
                  <a:moveTo>
                    <a:pt x="10111" y="809"/>
                  </a:moveTo>
                  <a:cubicBezTo>
                    <a:pt x="10472" y="809"/>
                    <a:pt x="10775" y="1112"/>
                    <a:pt x="10775" y="1488"/>
                  </a:cubicBezTo>
                  <a:lnTo>
                    <a:pt x="10775" y="10838"/>
                  </a:lnTo>
                  <a:lnTo>
                    <a:pt x="9022" y="10838"/>
                  </a:lnTo>
                  <a:cubicBezTo>
                    <a:pt x="8801" y="10838"/>
                    <a:pt x="8627" y="11026"/>
                    <a:pt x="8627" y="11247"/>
                  </a:cubicBezTo>
                  <a:lnTo>
                    <a:pt x="8627" y="13001"/>
                  </a:lnTo>
                  <a:lnTo>
                    <a:pt x="1473" y="13001"/>
                  </a:lnTo>
                  <a:cubicBezTo>
                    <a:pt x="1111" y="13001"/>
                    <a:pt x="805" y="12695"/>
                    <a:pt x="805" y="12322"/>
                  </a:cubicBezTo>
                  <a:lnTo>
                    <a:pt x="805" y="1488"/>
                  </a:lnTo>
                  <a:cubicBezTo>
                    <a:pt x="805" y="1112"/>
                    <a:pt x="1111" y="809"/>
                    <a:pt x="1473" y="809"/>
                  </a:cubicBezTo>
                  <a:close/>
                  <a:moveTo>
                    <a:pt x="1473" y="1"/>
                  </a:moveTo>
                  <a:cubicBezTo>
                    <a:pt x="654" y="1"/>
                    <a:pt x="0" y="669"/>
                    <a:pt x="0" y="1488"/>
                  </a:cubicBezTo>
                  <a:lnTo>
                    <a:pt x="0" y="12322"/>
                  </a:lnTo>
                  <a:cubicBezTo>
                    <a:pt x="0" y="13141"/>
                    <a:pt x="654" y="13806"/>
                    <a:pt x="1473" y="13806"/>
                  </a:cubicBezTo>
                  <a:lnTo>
                    <a:pt x="9022" y="13806"/>
                  </a:lnTo>
                  <a:cubicBezTo>
                    <a:pt x="10439" y="13806"/>
                    <a:pt x="11583" y="12661"/>
                    <a:pt x="11583" y="11247"/>
                  </a:cubicBezTo>
                  <a:lnTo>
                    <a:pt x="11583" y="1488"/>
                  </a:lnTo>
                  <a:cubicBezTo>
                    <a:pt x="11583" y="669"/>
                    <a:pt x="10930" y="1"/>
                    <a:pt x="10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1" name="Google Shape;781;p34"/>
            <p:cNvSpPr/>
            <p:nvPr/>
          </p:nvSpPr>
          <p:spPr>
            <a:xfrm>
              <a:off x="4841688" y="3838625"/>
              <a:ext cx="210125" cy="269500"/>
            </a:xfrm>
            <a:custGeom>
              <a:avLst/>
              <a:gdLst/>
              <a:ahLst/>
              <a:cxnLst/>
              <a:rect l="l" t="t" r="r" b="b"/>
              <a:pathLst>
                <a:path w="8405" h="10780" extrusionOk="0">
                  <a:moveTo>
                    <a:pt x="4477" y="805"/>
                  </a:moveTo>
                  <a:lnTo>
                    <a:pt x="4503" y="1122"/>
                  </a:lnTo>
                  <a:cubicBezTo>
                    <a:pt x="4503" y="1263"/>
                    <a:pt x="4606" y="1392"/>
                    <a:pt x="4735" y="1437"/>
                  </a:cubicBezTo>
                  <a:cubicBezTo>
                    <a:pt x="4957" y="1507"/>
                    <a:pt x="5167" y="1625"/>
                    <a:pt x="5344" y="1776"/>
                  </a:cubicBezTo>
                  <a:cubicBezTo>
                    <a:pt x="5412" y="1839"/>
                    <a:pt x="5506" y="1873"/>
                    <a:pt x="5600" y="1873"/>
                  </a:cubicBezTo>
                  <a:cubicBezTo>
                    <a:pt x="5665" y="1873"/>
                    <a:pt x="5730" y="1857"/>
                    <a:pt x="5787" y="1824"/>
                  </a:cubicBezTo>
                  <a:lnTo>
                    <a:pt x="6031" y="1695"/>
                  </a:lnTo>
                  <a:lnTo>
                    <a:pt x="6326" y="2197"/>
                  </a:lnTo>
                  <a:lnTo>
                    <a:pt x="6057" y="2374"/>
                  </a:lnTo>
                  <a:cubicBezTo>
                    <a:pt x="5939" y="2455"/>
                    <a:pt x="5880" y="2595"/>
                    <a:pt x="5905" y="2736"/>
                  </a:cubicBezTo>
                  <a:cubicBezTo>
                    <a:pt x="5939" y="2853"/>
                    <a:pt x="5950" y="2980"/>
                    <a:pt x="5950" y="3097"/>
                  </a:cubicBezTo>
                  <a:cubicBezTo>
                    <a:pt x="5950" y="3215"/>
                    <a:pt x="5939" y="3344"/>
                    <a:pt x="5905" y="3459"/>
                  </a:cubicBezTo>
                  <a:cubicBezTo>
                    <a:pt x="5880" y="3600"/>
                    <a:pt x="5939" y="3740"/>
                    <a:pt x="6057" y="3821"/>
                  </a:cubicBezTo>
                  <a:lnTo>
                    <a:pt x="6326" y="3998"/>
                  </a:lnTo>
                  <a:lnTo>
                    <a:pt x="6031" y="4489"/>
                  </a:lnTo>
                  <a:lnTo>
                    <a:pt x="5751" y="4349"/>
                  </a:lnTo>
                  <a:cubicBezTo>
                    <a:pt x="5701" y="4321"/>
                    <a:pt x="5647" y="4308"/>
                    <a:pt x="5593" y="4308"/>
                  </a:cubicBezTo>
                  <a:cubicBezTo>
                    <a:pt x="5511" y="4308"/>
                    <a:pt x="5429" y="4339"/>
                    <a:pt x="5367" y="4396"/>
                  </a:cubicBezTo>
                  <a:cubicBezTo>
                    <a:pt x="5190" y="4559"/>
                    <a:pt x="4994" y="4677"/>
                    <a:pt x="4769" y="4747"/>
                  </a:cubicBezTo>
                  <a:cubicBezTo>
                    <a:pt x="4618" y="4803"/>
                    <a:pt x="4503" y="4943"/>
                    <a:pt x="4503" y="5109"/>
                  </a:cubicBezTo>
                  <a:lnTo>
                    <a:pt x="4477" y="5389"/>
                  </a:lnTo>
                  <a:lnTo>
                    <a:pt x="3905" y="5389"/>
                  </a:lnTo>
                  <a:lnTo>
                    <a:pt x="3894" y="5061"/>
                  </a:lnTo>
                  <a:cubicBezTo>
                    <a:pt x="3883" y="4921"/>
                    <a:pt x="3787" y="4803"/>
                    <a:pt x="3647" y="4758"/>
                  </a:cubicBezTo>
                  <a:cubicBezTo>
                    <a:pt x="3425" y="4688"/>
                    <a:pt x="3226" y="4570"/>
                    <a:pt x="3052" y="4419"/>
                  </a:cubicBezTo>
                  <a:cubicBezTo>
                    <a:pt x="2976" y="4356"/>
                    <a:pt x="2884" y="4322"/>
                    <a:pt x="2789" y="4322"/>
                  </a:cubicBezTo>
                  <a:cubicBezTo>
                    <a:pt x="2724" y="4322"/>
                    <a:pt x="2658" y="4338"/>
                    <a:pt x="2595" y="4371"/>
                  </a:cubicBezTo>
                  <a:lnTo>
                    <a:pt x="2351" y="4489"/>
                  </a:lnTo>
                  <a:lnTo>
                    <a:pt x="2070" y="3998"/>
                  </a:lnTo>
                  <a:lnTo>
                    <a:pt x="2340" y="3821"/>
                  </a:lnTo>
                  <a:cubicBezTo>
                    <a:pt x="2455" y="3740"/>
                    <a:pt x="2514" y="3600"/>
                    <a:pt x="2480" y="3459"/>
                  </a:cubicBezTo>
                  <a:cubicBezTo>
                    <a:pt x="2455" y="3344"/>
                    <a:pt x="2443" y="3215"/>
                    <a:pt x="2443" y="3097"/>
                  </a:cubicBezTo>
                  <a:cubicBezTo>
                    <a:pt x="2443" y="2980"/>
                    <a:pt x="2455" y="2853"/>
                    <a:pt x="2480" y="2736"/>
                  </a:cubicBezTo>
                  <a:cubicBezTo>
                    <a:pt x="2514" y="2595"/>
                    <a:pt x="2455" y="2455"/>
                    <a:pt x="2340" y="2374"/>
                  </a:cubicBezTo>
                  <a:lnTo>
                    <a:pt x="2070" y="2197"/>
                  </a:lnTo>
                  <a:lnTo>
                    <a:pt x="2351" y="1695"/>
                  </a:lnTo>
                  <a:lnTo>
                    <a:pt x="2643" y="1846"/>
                  </a:lnTo>
                  <a:cubicBezTo>
                    <a:pt x="2694" y="1874"/>
                    <a:pt x="2749" y="1887"/>
                    <a:pt x="2803" y="1887"/>
                  </a:cubicBezTo>
                  <a:cubicBezTo>
                    <a:pt x="2885" y="1887"/>
                    <a:pt x="2966" y="1857"/>
                    <a:pt x="3030" y="1801"/>
                  </a:cubicBezTo>
                  <a:cubicBezTo>
                    <a:pt x="3204" y="1625"/>
                    <a:pt x="3414" y="1507"/>
                    <a:pt x="3647" y="1425"/>
                  </a:cubicBezTo>
                  <a:cubicBezTo>
                    <a:pt x="3787" y="1392"/>
                    <a:pt x="3883" y="1263"/>
                    <a:pt x="3894" y="1122"/>
                  </a:cubicBezTo>
                  <a:lnTo>
                    <a:pt x="3905" y="805"/>
                  </a:lnTo>
                  <a:close/>
                  <a:moveTo>
                    <a:pt x="1229" y="7002"/>
                  </a:moveTo>
                  <a:cubicBezTo>
                    <a:pt x="1450" y="7002"/>
                    <a:pt x="1638" y="7188"/>
                    <a:pt x="1638" y="7412"/>
                  </a:cubicBezTo>
                  <a:cubicBezTo>
                    <a:pt x="1638" y="7634"/>
                    <a:pt x="1450" y="7808"/>
                    <a:pt x="1229" y="7808"/>
                  </a:cubicBezTo>
                  <a:cubicBezTo>
                    <a:pt x="1007" y="7808"/>
                    <a:pt x="819" y="7634"/>
                    <a:pt x="819" y="7412"/>
                  </a:cubicBezTo>
                  <a:cubicBezTo>
                    <a:pt x="819" y="7188"/>
                    <a:pt x="1007" y="7002"/>
                    <a:pt x="1229" y="7002"/>
                  </a:cubicBezTo>
                  <a:close/>
                  <a:moveTo>
                    <a:pt x="7154" y="7002"/>
                  </a:moveTo>
                  <a:cubicBezTo>
                    <a:pt x="7389" y="7002"/>
                    <a:pt x="7563" y="7188"/>
                    <a:pt x="7563" y="7412"/>
                  </a:cubicBezTo>
                  <a:cubicBezTo>
                    <a:pt x="7563" y="7634"/>
                    <a:pt x="7389" y="7808"/>
                    <a:pt x="7154" y="7808"/>
                  </a:cubicBezTo>
                  <a:cubicBezTo>
                    <a:pt x="6932" y="7808"/>
                    <a:pt x="6758" y="7634"/>
                    <a:pt x="6758" y="7412"/>
                  </a:cubicBezTo>
                  <a:cubicBezTo>
                    <a:pt x="6758" y="7188"/>
                    <a:pt x="6932" y="7002"/>
                    <a:pt x="7154" y="7002"/>
                  </a:cubicBezTo>
                  <a:close/>
                  <a:moveTo>
                    <a:pt x="4197" y="9165"/>
                  </a:moveTo>
                  <a:cubicBezTo>
                    <a:pt x="4418" y="9165"/>
                    <a:pt x="4595" y="9339"/>
                    <a:pt x="4595" y="9561"/>
                  </a:cubicBezTo>
                  <a:cubicBezTo>
                    <a:pt x="4595" y="9782"/>
                    <a:pt x="4418" y="9970"/>
                    <a:pt x="4197" y="9970"/>
                  </a:cubicBezTo>
                  <a:cubicBezTo>
                    <a:pt x="3975" y="9970"/>
                    <a:pt x="3787" y="9782"/>
                    <a:pt x="3787" y="9561"/>
                  </a:cubicBezTo>
                  <a:cubicBezTo>
                    <a:pt x="3787" y="9339"/>
                    <a:pt x="3975" y="9165"/>
                    <a:pt x="4197" y="9165"/>
                  </a:cubicBezTo>
                  <a:close/>
                  <a:moveTo>
                    <a:pt x="3532" y="0"/>
                  </a:moveTo>
                  <a:cubicBezTo>
                    <a:pt x="3310" y="0"/>
                    <a:pt x="3134" y="163"/>
                    <a:pt x="3122" y="385"/>
                  </a:cubicBezTo>
                  <a:lnTo>
                    <a:pt x="3111" y="783"/>
                  </a:lnTo>
                  <a:cubicBezTo>
                    <a:pt x="2982" y="842"/>
                    <a:pt x="2864" y="912"/>
                    <a:pt x="2749" y="993"/>
                  </a:cubicBezTo>
                  <a:lnTo>
                    <a:pt x="2385" y="805"/>
                  </a:lnTo>
                  <a:cubicBezTo>
                    <a:pt x="2326" y="773"/>
                    <a:pt x="2263" y="757"/>
                    <a:pt x="2201" y="757"/>
                  </a:cubicBezTo>
                  <a:cubicBezTo>
                    <a:pt x="2064" y="757"/>
                    <a:pt x="1931" y="831"/>
                    <a:pt x="1860" y="960"/>
                  </a:cubicBezTo>
                  <a:lnTo>
                    <a:pt x="1181" y="2127"/>
                  </a:lnTo>
                  <a:cubicBezTo>
                    <a:pt x="1077" y="2315"/>
                    <a:pt x="1136" y="2559"/>
                    <a:pt x="1310" y="2677"/>
                  </a:cubicBezTo>
                  <a:lnTo>
                    <a:pt x="1650" y="2887"/>
                  </a:lnTo>
                  <a:cubicBezTo>
                    <a:pt x="1650" y="2957"/>
                    <a:pt x="1638" y="3027"/>
                    <a:pt x="1638" y="3097"/>
                  </a:cubicBezTo>
                  <a:cubicBezTo>
                    <a:pt x="1638" y="3168"/>
                    <a:pt x="1650" y="3238"/>
                    <a:pt x="1650" y="3308"/>
                  </a:cubicBezTo>
                  <a:lnTo>
                    <a:pt x="1310" y="3518"/>
                  </a:lnTo>
                  <a:cubicBezTo>
                    <a:pt x="1136" y="3636"/>
                    <a:pt x="1077" y="3880"/>
                    <a:pt x="1181" y="4068"/>
                  </a:cubicBezTo>
                  <a:lnTo>
                    <a:pt x="1860" y="5224"/>
                  </a:lnTo>
                  <a:cubicBezTo>
                    <a:pt x="1933" y="5356"/>
                    <a:pt x="2071" y="5430"/>
                    <a:pt x="2211" y="5430"/>
                  </a:cubicBezTo>
                  <a:cubicBezTo>
                    <a:pt x="2270" y="5430"/>
                    <a:pt x="2330" y="5417"/>
                    <a:pt x="2385" y="5389"/>
                  </a:cubicBezTo>
                  <a:lnTo>
                    <a:pt x="2749" y="5201"/>
                  </a:lnTo>
                  <a:cubicBezTo>
                    <a:pt x="2864" y="5283"/>
                    <a:pt x="2982" y="5353"/>
                    <a:pt x="3111" y="5412"/>
                  </a:cubicBezTo>
                  <a:lnTo>
                    <a:pt x="3122" y="5810"/>
                  </a:lnTo>
                  <a:cubicBezTo>
                    <a:pt x="3134" y="6032"/>
                    <a:pt x="3310" y="6194"/>
                    <a:pt x="3532" y="6194"/>
                  </a:cubicBezTo>
                  <a:lnTo>
                    <a:pt x="3801" y="6194"/>
                  </a:lnTo>
                  <a:lnTo>
                    <a:pt x="3801" y="7002"/>
                  </a:lnTo>
                  <a:lnTo>
                    <a:pt x="2385" y="7002"/>
                  </a:lnTo>
                  <a:cubicBezTo>
                    <a:pt x="2216" y="6527"/>
                    <a:pt x="1761" y="6193"/>
                    <a:pt x="1222" y="6193"/>
                  </a:cubicBezTo>
                  <a:cubicBezTo>
                    <a:pt x="1205" y="6193"/>
                    <a:pt x="1187" y="6194"/>
                    <a:pt x="1170" y="6194"/>
                  </a:cubicBezTo>
                  <a:cubicBezTo>
                    <a:pt x="550" y="6231"/>
                    <a:pt x="48" y="6744"/>
                    <a:pt x="25" y="7364"/>
                  </a:cubicBezTo>
                  <a:cubicBezTo>
                    <a:pt x="0" y="8054"/>
                    <a:pt x="550" y="8627"/>
                    <a:pt x="1240" y="8627"/>
                  </a:cubicBezTo>
                  <a:cubicBezTo>
                    <a:pt x="1767" y="8627"/>
                    <a:pt x="2211" y="8287"/>
                    <a:pt x="2385" y="7819"/>
                  </a:cubicBezTo>
                  <a:lnTo>
                    <a:pt x="3801" y="7819"/>
                  </a:lnTo>
                  <a:lnTo>
                    <a:pt x="3801" y="8428"/>
                  </a:lnTo>
                  <a:cubicBezTo>
                    <a:pt x="3310" y="8604"/>
                    <a:pt x="2960" y="9081"/>
                    <a:pt x="2993" y="9631"/>
                  </a:cubicBezTo>
                  <a:cubicBezTo>
                    <a:pt x="3030" y="10251"/>
                    <a:pt x="3532" y="10753"/>
                    <a:pt x="4152" y="10778"/>
                  </a:cubicBezTo>
                  <a:cubicBezTo>
                    <a:pt x="4172" y="10779"/>
                    <a:pt x="4191" y="10780"/>
                    <a:pt x="4211" y="10780"/>
                  </a:cubicBezTo>
                  <a:cubicBezTo>
                    <a:pt x="4872" y="10780"/>
                    <a:pt x="5414" y="10231"/>
                    <a:pt x="5414" y="9561"/>
                  </a:cubicBezTo>
                  <a:cubicBezTo>
                    <a:pt x="5414" y="9036"/>
                    <a:pt x="5075" y="8590"/>
                    <a:pt x="4606" y="8428"/>
                  </a:cubicBezTo>
                  <a:lnTo>
                    <a:pt x="4606" y="7819"/>
                  </a:lnTo>
                  <a:lnTo>
                    <a:pt x="6020" y="7819"/>
                  </a:lnTo>
                  <a:cubicBezTo>
                    <a:pt x="6191" y="8294"/>
                    <a:pt x="6658" y="8628"/>
                    <a:pt x="7186" y="8628"/>
                  </a:cubicBezTo>
                  <a:cubicBezTo>
                    <a:pt x="7203" y="8628"/>
                    <a:pt x="7221" y="8627"/>
                    <a:pt x="7238" y="8627"/>
                  </a:cubicBezTo>
                  <a:cubicBezTo>
                    <a:pt x="7855" y="8590"/>
                    <a:pt x="8360" y="8077"/>
                    <a:pt x="8382" y="7457"/>
                  </a:cubicBezTo>
                  <a:cubicBezTo>
                    <a:pt x="8405" y="6767"/>
                    <a:pt x="7855" y="6194"/>
                    <a:pt x="7168" y="6194"/>
                  </a:cubicBezTo>
                  <a:cubicBezTo>
                    <a:pt x="6640" y="6194"/>
                    <a:pt x="6197" y="6534"/>
                    <a:pt x="6020" y="7002"/>
                  </a:cubicBezTo>
                  <a:lnTo>
                    <a:pt x="4606" y="7002"/>
                  </a:lnTo>
                  <a:lnTo>
                    <a:pt x="4606" y="6194"/>
                  </a:lnTo>
                  <a:lnTo>
                    <a:pt x="4876" y="6194"/>
                  </a:lnTo>
                  <a:cubicBezTo>
                    <a:pt x="5097" y="6194"/>
                    <a:pt x="5274" y="6032"/>
                    <a:pt x="5285" y="5810"/>
                  </a:cubicBezTo>
                  <a:lnTo>
                    <a:pt x="5296" y="5412"/>
                  </a:lnTo>
                  <a:cubicBezTo>
                    <a:pt x="5426" y="5353"/>
                    <a:pt x="5541" y="5283"/>
                    <a:pt x="5658" y="5201"/>
                  </a:cubicBezTo>
                  <a:lnTo>
                    <a:pt x="6020" y="5389"/>
                  </a:lnTo>
                  <a:cubicBezTo>
                    <a:pt x="6076" y="5417"/>
                    <a:pt x="6136" y="5430"/>
                    <a:pt x="6195" y="5430"/>
                  </a:cubicBezTo>
                  <a:cubicBezTo>
                    <a:pt x="6335" y="5430"/>
                    <a:pt x="6473" y="5356"/>
                    <a:pt x="6548" y="5224"/>
                  </a:cubicBezTo>
                  <a:lnTo>
                    <a:pt x="7224" y="4068"/>
                  </a:lnTo>
                  <a:cubicBezTo>
                    <a:pt x="7330" y="3880"/>
                    <a:pt x="7271" y="3636"/>
                    <a:pt x="7098" y="3518"/>
                  </a:cubicBezTo>
                  <a:lnTo>
                    <a:pt x="6758" y="3308"/>
                  </a:lnTo>
                  <a:cubicBezTo>
                    <a:pt x="6758" y="3238"/>
                    <a:pt x="6769" y="3168"/>
                    <a:pt x="6769" y="3097"/>
                  </a:cubicBezTo>
                  <a:cubicBezTo>
                    <a:pt x="6769" y="3027"/>
                    <a:pt x="6758" y="2957"/>
                    <a:pt x="6758" y="2887"/>
                  </a:cubicBezTo>
                  <a:lnTo>
                    <a:pt x="7098" y="2677"/>
                  </a:lnTo>
                  <a:cubicBezTo>
                    <a:pt x="7271" y="2559"/>
                    <a:pt x="7330" y="2315"/>
                    <a:pt x="7224" y="2127"/>
                  </a:cubicBezTo>
                  <a:lnTo>
                    <a:pt x="6548" y="960"/>
                  </a:lnTo>
                  <a:cubicBezTo>
                    <a:pt x="6475" y="831"/>
                    <a:pt x="6342" y="757"/>
                    <a:pt x="6205" y="757"/>
                  </a:cubicBezTo>
                  <a:cubicBezTo>
                    <a:pt x="6143" y="757"/>
                    <a:pt x="6079" y="773"/>
                    <a:pt x="6020" y="805"/>
                  </a:cubicBezTo>
                  <a:lnTo>
                    <a:pt x="5658" y="993"/>
                  </a:lnTo>
                  <a:cubicBezTo>
                    <a:pt x="5541" y="912"/>
                    <a:pt x="5426" y="842"/>
                    <a:pt x="5296" y="783"/>
                  </a:cubicBezTo>
                  <a:lnTo>
                    <a:pt x="5285" y="385"/>
                  </a:lnTo>
                  <a:cubicBezTo>
                    <a:pt x="5274" y="163"/>
                    <a:pt x="5097" y="0"/>
                    <a:pt x="4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782" name="Google Shape;782;p34"/>
          <p:cNvGrpSpPr/>
          <p:nvPr/>
        </p:nvGrpSpPr>
        <p:grpSpPr>
          <a:xfrm>
            <a:off x="3577913" y="1965908"/>
            <a:ext cx="347475" cy="345150"/>
            <a:chOff x="4744113" y="3243975"/>
            <a:chExt cx="347475" cy="345150"/>
          </a:xfrm>
        </p:grpSpPr>
        <p:sp>
          <p:nvSpPr>
            <p:cNvPr id="783" name="Google Shape;783;p34"/>
            <p:cNvSpPr/>
            <p:nvPr/>
          </p:nvSpPr>
          <p:spPr>
            <a:xfrm>
              <a:off x="4744113" y="3339725"/>
              <a:ext cx="182950" cy="249400"/>
            </a:xfrm>
            <a:custGeom>
              <a:avLst/>
              <a:gdLst/>
              <a:ahLst/>
              <a:cxnLst/>
              <a:rect l="l" t="t" r="r" b="b"/>
              <a:pathLst>
                <a:path w="7318" h="9976" extrusionOk="0">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4" name="Google Shape;784;p34"/>
            <p:cNvSpPr/>
            <p:nvPr/>
          </p:nvSpPr>
          <p:spPr>
            <a:xfrm>
              <a:off x="4935238" y="3434175"/>
              <a:ext cx="156350" cy="154950"/>
            </a:xfrm>
            <a:custGeom>
              <a:avLst/>
              <a:gdLst/>
              <a:ahLst/>
              <a:cxnLst/>
              <a:rect l="l" t="t" r="r" b="b"/>
              <a:pathLst>
                <a:path w="6254" h="6198" extrusionOk="0">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5" name="Google Shape;785;p34"/>
            <p:cNvSpPr/>
            <p:nvPr/>
          </p:nvSpPr>
          <p:spPr>
            <a:xfrm>
              <a:off x="4983138" y="3481225"/>
              <a:ext cx="60550" cy="60825"/>
            </a:xfrm>
            <a:custGeom>
              <a:avLst/>
              <a:gdLst/>
              <a:ahLst/>
              <a:cxnLst/>
              <a:rect l="l" t="t" r="r" b="b"/>
              <a:pathLst>
                <a:path w="2422" h="2433" extrusionOk="0">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6" name="Google Shape;786;p34"/>
            <p:cNvSpPr/>
            <p:nvPr/>
          </p:nvSpPr>
          <p:spPr>
            <a:xfrm>
              <a:off x="4826238" y="3243975"/>
              <a:ext cx="231950" cy="173375"/>
            </a:xfrm>
            <a:custGeom>
              <a:avLst/>
              <a:gdLst/>
              <a:ahLst/>
              <a:cxnLst/>
              <a:rect l="l" t="t" r="r" b="b"/>
              <a:pathLst>
                <a:path w="9278" h="6935" extrusionOk="0">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787" name="Google Shape;787;p34"/>
          <p:cNvGrpSpPr/>
          <p:nvPr/>
        </p:nvGrpSpPr>
        <p:grpSpPr>
          <a:xfrm>
            <a:off x="6004326" y="2020026"/>
            <a:ext cx="346325" cy="345000"/>
            <a:chOff x="1725463" y="2681050"/>
            <a:chExt cx="346325" cy="345000"/>
          </a:xfrm>
        </p:grpSpPr>
        <p:sp>
          <p:nvSpPr>
            <p:cNvPr id="788" name="Google Shape;788;p34"/>
            <p:cNvSpPr/>
            <p:nvPr/>
          </p:nvSpPr>
          <p:spPr>
            <a:xfrm>
              <a:off x="1807588" y="2762650"/>
              <a:ext cx="181800" cy="181800"/>
            </a:xfrm>
            <a:custGeom>
              <a:avLst/>
              <a:gdLst/>
              <a:ahLst/>
              <a:cxnLst/>
              <a:rect l="l" t="t" r="r" b="b"/>
              <a:pathLst>
                <a:path w="7272" h="7272" extrusionOk="0">
                  <a:moveTo>
                    <a:pt x="6032" y="808"/>
                  </a:moveTo>
                  <a:lnTo>
                    <a:pt x="6464" y="1240"/>
                  </a:lnTo>
                  <a:lnTo>
                    <a:pt x="6464" y="1613"/>
                  </a:lnTo>
                  <a:lnTo>
                    <a:pt x="2418" y="1613"/>
                  </a:lnTo>
                  <a:lnTo>
                    <a:pt x="2418" y="808"/>
                  </a:lnTo>
                  <a:close/>
                  <a:moveTo>
                    <a:pt x="1613" y="808"/>
                  </a:moveTo>
                  <a:lnTo>
                    <a:pt x="1613" y="4851"/>
                  </a:lnTo>
                  <a:lnTo>
                    <a:pt x="805" y="4851"/>
                  </a:lnTo>
                  <a:lnTo>
                    <a:pt x="805" y="1240"/>
                  </a:lnTo>
                  <a:lnTo>
                    <a:pt x="1240" y="808"/>
                  </a:lnTo>
                  <a:close/>
                  <a:moveTo>
                    <a:pt x="4851" y="2421"/>
                  </a:moveTo>
                  <a:lnTo>
                    <a:pt x="4851" y="4851"/>
                  </a:lnTo>
                  <a:lnTo>
                    <a:pt x="2418" y="4851"/>
                  </a:lnTo>
                  <a:lnTo>
                    <a:pt x="2418" y="2421"/>
                  </a:lnTo>
                  <a:close/>
                  <a:moveTo>
                    <a:pt x="4851" y="5659"/>
                  </a:moveTo>
                  <a:lnTo>
                    <a:pt x="4851" y="6464"/>
                  </a:lnTo>
                  <a:lnTo>
                    <a:pt x="1240" y="6464"/>
                  </a:lnTo>
                  <a:lnTo>
                    <a:pt x="805" y="6032"/>
                  </a:lnTo>
                  <a:lnTo>
                    <a:pt x="805" y="5659"/>
                  </a:lnTo>
                  <a:close/>
                  <a:moveTo>
                    <a:pt x="6464" y="2421"/>
                  </a:moveTo>
                  <a:lnTo>
                    <a:pt x="6464" y="6032"/>
                  </a:lnTo>
                  <a:lnTo>
                    <a:pt x="6032" y="6464"/>
                  </a:lnTo>
                  <a:lnTo>
                    <a:pt x="5659" y="6464"/>
                  </a:lnTo>
                  <a:lnTo>
                    <a:pt x="5659" y="2421"/>
                  </a:lnTo>
                  <a:close/>
                  <a:moveTo>
                    <a:pt x="1075" y="0"/>
                  </a:moveTo>
                  <a:cubicBezTo>
                    <a:pt x="960" y="0"/>
                    <a:pt x="864" y="37"/>
                    <a:pt x="783" y="118"/>
                  </a:cubicBezTo>
                  <a:lnTo>
                    <a:pt x="118" y="783"/>
                  </a:lnTo>
                  <a:cubicBezTo>
                    <a:pt x="34" y="867"/>
                    <a:pt x="0" y="960"/>
                    <a:pt x="0" y="1078"/>
                  </a:cubicBezTo>
                  <a:lnTo>
                    <a:pt x="0" y="6197"/>
                  </a:lnTo>
                  <a:cubicBezTo>
                    <a:pt x="0" y="6312"/>
                    <a:pt x="34" y="6408"/>
                    <a:pt x="118" y="6489"/>
                  </a:cubicBezTo>
                  <a:lnTo>
                    <a:pt x="783" y="7154"/>
                  </a:lnTo>
                  <a:cubicBezTo>
                    <a:pt x="864" y="7235"/>
                    <a:pt x="960" y="7272"/>
                    <a:pt x="1075" y="7272"/>
                  </a:cubicBezTo>
                  <a:lnTo>
                    <a:pt x="6206" y="7272"/>
                  </a:lnTo>
                  <a:cubicBezTo>
                    <a:pt x="6312" y="7272"/>
                    <a:pt x="6416" y="7235"/>
                    <a:pt x="6486" y="7154"/>
                  </a:cubicBezTo>
                  <a:lnTo>
                    <a:pt x="7154" y="6489"/>
                  </a:lnTo>
                  <a:cubicBezTo>
                    <a:pt x="7235" y="6408"/>
                    <a:pt x="7272" y="6312"/>
                    <a:pt x="7272" y="6197"/>
                  </a:cubicBezTo>
                  <a:lnTo>
                    <a:pt x="7272" y="1078"/>
                  </a:lnTo>
                  <a:cubicBezTo>
                    <a:pt x="7272" y="960"/>
                    <a:pt x="7235" y="867"/>
                    <a:pt x="7154" y="783"/>
                  </a:cubicBezTo>
                  <a:lnTo>
                    <a:pt x="6486" y="118"/>
                  </a:lnTo>
                  <a:cubicBezTo>
                    <a:pt x="6416" y="37"/>
                    <a:pt x="6312" y="0"/>
                    <a:pt x="6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9" name="Google Shape;789;p34"/>
            <p:cNvSpPr/>
            <p:nvPr/>
          </p:nvSpPr>
          <p:spPr>
            <a:xfrm>
              <a:off x="1725463" y="2681050"/>
              <a:ext cx="346325" cy="345000"/>
            </a:xfrm>
            <a:custGeom>
              <a:avLst/>
              <a:gdLst/>
              <a:ahLst/>
              <a:cxnLst/>
              <a:rect l="l" t="t" r="r" b="b"/>
              <a:pathLst>
                <a:path w="13853" h="13800" extrusionOk="0">
                  <a:moveTo>
                    <a:pt x="9996" y="2448"/>
                  </a:moveTo>
                  <a:lnTo>
                    <a:pt x="11373" y="3837"/>
                  </a:lnTo>
                  <a:lnTo>
                    <a:pt x="11373" y="9963"/>
                  </a:lnTo>
                  <a:lnTo>
                    <a:pt x="9996" y="11355"/>
                  </a:lnTo>
                  <a:lnTo>
                    <a:pt x="3858" y="11355"/>
                  </a:lnTo>
                  <a:lnTo>
                    <a:pt x="2466" y="9963"/>
                  </a:lnTo>
                  <a:lnTo>
                    <a:pt x="2466" y="3837"/>
                  </a:lnTo>
                  <a:lnTo>
                    <a:pt x="3858" y="2448"/>
                  </a:lnTo>
                  <a:close/>
                  <a:moveTo>
                    <a:pt x="3671" y="0"/>
                  </a:moveTo>
                  <a:cubicBezTo>
                    <a:pt x="3454" y="0"/>
                    <a:pt x="3285" y="186"/>
                    <a:pt x="3285" y="400"/>
                  </a:cubicBezTo>
                  <a:lnTo>
                    <a:pt x="3285" y="1873"/>
                  </a:lnTo>
                  <a:lnTo>
                    <a:pt x="1905" y="3264"/>
                  </a:lnTo>
                  <a:lnTo>
                    <a:pt x="432" y="3264"/>
                  </a:lnTo>
                  <a:cubicBezTo>
                    <a:pt x="222" y="3264"/>
                    <a:pt x="48" y="3416"/>
                    <a:pt x="23" y="3615"/>
                  </a:cubicBezTo>
                  <a:cubicBezTo>
                    <a:pt x="0" y="3862"/>
                    <a:pt x="188" y="4072"/>
                    <a:pt x="421" y="4072"/>
                  </a:cubicBezTo>
                  <a:lnTo>
                    <a:pt x="1661" y="4072"/>
                  </a:lnTo>
                  <a:lnTo>
                    <a:pt x="1661" y="4877"/>
                  </a:lnTo>
                  <a:lnTo>
                    <a:pt x="432" y="4877"/>
                  </a:lnTo>
                  <a:cubicBezTo>
                    <a:pt x="222" y="4877"/>
                    <a:pt x="48" y="5029"/>
                    <a:pt x="23" y="5239"/>
                  </a:cubicBezTo>
                  <a:cubicBezTo>
                    <a:pt x="0" y="5486"/>
                    <a:pt x="188" y="5685"/>
                    <a:pt x="421" y="5685"/>
                  </a:cubicBezTo>
                  <a:lnTo>
                    <a:pt x="1661" y="5685"/>
                  </a:lnTo>
                  <a:lnTo>
                    <a:pt x="1661" y="6490"/>
                  </a:lnTo>
                  <a:lnTo>
                    <a:pt x="432" y="6490"/>
                  </a:lnTo>
                  <a:cubicBezTo>
                    <a:pt x="222" y="6490"/>
                    <a:pt x="48" y="6642"/>
                    <a:pt x="23" y="6852"/>
                  </a:cubicBezTo>
                  <a:cubicBezTo>
                    <a:pt x="0" y="7099"/>
                    <a:pt x="188" y="7310"/>
                    <a:pt x="421" y="7310"/>
                  </a:cubicBezTo>
                  <a:lnTo>
                    <a:pt x="1661" y="7310"/>
                  </a:lnTo>
                  <a:lnTo>
                    <a:pt x="1661" y="8115"/>
                  </a:lnTo>
                  <a:lnTo>
                    <a:pt x="432" y="8115"/>
                  </a:lnTo>
                  <a:cubicBezTo>
                    <a:pt x="222" y="8115"/>
                    <a:pt x="48" y="8269"/>
                    <a:pt x="23" y="8465"/>
                  </a:cubicBezTo>
                  <a:cubicBezTo>
                    <a:pt x="0" y="8712"/>
                    <a:pt x="188" y="8923"/>
                    <a:pt x="421" y="8923"/>
                  </a:cubicBezTo>
                  <a:lnTo>
                    <a:pt x="1661" y="8923"/>
                  </a:lnTo>
                  <a:lnTo>
                    <a:pt x="1661" y="9728"/>
                  </a:lnTo>
                  <a:lnTo>
                    <a:pt x="432" y="9728"/>
                  </a:lnTo>
                  <a:cubicBezTo>
                    <a:pt x="222" y="9728"/>
                    <a:pt x="48" y="9882"/>
                    <a:pt x="23" y="10092"/>
                  </a:cubicBezTo>
                  <a:cubicBezTo>
                    <a:pt x="0" y="10337"/>
                    <a:pt x="188" y="10536"/>
                    <a:pt x="421" y="10536"/>
                  </a:cubicBezTo>
                  <a:lnTo>
                    <a:pt x="1905" y="10536"/>
                  </a:lnTo>
                  <a:lnTo>
                    <a:pt x="3285" y="11927"/>
                  </a:lnTo>
                  <a:lnTo>
                    <a:pt x="3285" y="13389"/>
                  </a:lnTo>
                  <a:cubicBezTo>
                    <a:pt x="3285" y="13599"/>
                    <a:pt x="3437" y="13773"/>
                    <a:pt x="3636" y="13795"/>
                  </a:cubicBezTo>
                  <a:cubicBezTo>
                    <a:pt x="3655" y="13798"/>
                    <a:pt x="3675" y="13800"/>
                    <a:pt x="3694" y="13800"/>
                  </a:cubicBezTo>
                  <a:cubicBezTo>
                    <a:pt x="3912" y="13800"/>
                    <a:pt x="4090" y="13614"/>
                    <a:pt x="4090" y="13400"/>
                  </a:cubicBezTo>
                  <a:lnTo>
                    <a:pt x="4090" y="12160"/>
                  </a:lnTo>
                  <a:lnTo>
                    <a:pt x="4898" y="12160"/>
                  </a:lnTo>
                  <a:lnTo>
                    <a:pt x="4898" y="13389"/>
                  </a:lnTo>
                  <a:cubicBezTo>
                    <a:pt x="4898" y="13599"/>
                    <a:pt x="5050" y="13773"/>
                    <a:pt x="5260" y="13795"/>
                  </a:cubicBezTo>
                  <a:cubicBezTo>
                    <a:pt x="5280" y="13798"/>
                    <a:pt x="5299" y="13800"/>
                    <a:pt x="5318" y="13800"/>
                  </a:cubicBezTo>
                  <a:cubicBezTo>
                    <a:pt x="5537" y="13800"/>
                    <a:pt x="5703" y="13614"/>
                    <a:pt x="5703" y="13400"/>
                  </a:cubicBezTo>
                  <a:lnTo>
                    <a:pt x="5703" y="12160"/>
                  </a:lnTo>
                  <a:lnTo>
                    <a:pt x="6511" y="12160"/>
                  </a:lnTo>
                  <a:lnTo>
                    <a:pt x="6511" y="13389"/>
                  </a:lnTo>
                  <a:cubicBezTo>
                    <a:pt x="6511" y="13599"/>
                    <a:pt x="6663" y="13773"/>
                    <a:pt x="6873" y="13795"/>
                  </a:cubicBezTo>
                  <a:cubicBezTo>
                    <a:pt x="6893" y="13798"/>
                    <a:pt x="6913" y="13800"/>
                    <a:pt x="6932" y="13800"/>
                  </a:cubicBezTo>
                  <a:cubicBezTo>
                    <a:pt x="7152" y="13800"/>
                    <a:pt x="7331" y="13614"/>
                    <a:pt x="7331" y="13400"/>
                  </a:cubicBezTo>
                  <a:lnTo>
                    <a:pt x="7331" y="12160"/>
                  </a:lnTo>
                  <a:lnTo>
                    <a:pt x="8136" y="12160"/>
                  </a:lnTo>
                  <a:lnTo>
                    <a:pt x="8136" y="13389"/>
                  </a:lnTo>
                  <a:cubicBezTo>
                    <a:pt x="8136" y="13599"/>
                    <a:pt x="8287" y="13773"/>
                    <a:pt x="8498" y="13795"/>
                  </a:cubicBezTo>
                  <a:cubicBezTo>
                    <a:pt x="8516" y="13798"/>
                    <a:pt x="8535" y="13800"/>
                    <a:pt x="8554" y="13800"/>
                  </a:cubicBezTo>
                  <a:cubicBezTo>
                    <a:pt x="8766" y="13800"/>
                    <a:pt x="8944" y="13614"/>
                    <a:pt x="8944" y="13400"/>
                  </a:cubicBezTo>
                  <a:lnTo>
                    <a:pt x="8944" y="12160"/>
                  </a:lnTo>
                  <a:lnTo>
                    <a:pt x="9749" y="12160"/>
                  </a:lnTo>
                  <a:lnTo>
                    <a:pt x="9749" y="13389"/>
                  </a:lnTo>
                  <a:cubicBezTo>
                    <a:pt x="9749" y="13599"/>
                    <a:pt x="9900" y="13773"/>
                    <a:pt x="10111" y="13795"/>
                  </a:cubicBezTo>
                  <a:cubicBezTo>
                    <a:pt x="10130" y="13798"/>
                    <a:pt x="10150" y="13800"/>
                    <a:pt x="10169" y="13800"/>
                  </a:cubicBezTo>
                  <a:cubicBezTo>
                    <a:pt x="10388" y="13800"/>
                    <a:pt x="10557" y="13614"/>
                    <a:pt x="10557" y="13400"/>
                  </a:cubicBezTo>
                  <a:lnTo>
                    <a:pt x="10557" y="11927"/>
                  </a:lnTo>
                  <a:lnTo>
                    <a:pt x="11945" y="10536"/>
                  </a:lnTo>
                  <a:lnTo>
                    <a:pt x="13407" y="10536"/>
                  </a:lnTo>
                  <a:cubicBezTo>
                    <a:pt x="13617" y="10536"/>
                    <a:pt x="13794" y="10384"/>
                    <a:pt x="13816" y="10185"/>
                  </a:cubicBezTo>
                  <a:cubicBezTo>
                    <a:pt x="13853" y="9938"/>
                    <a:pt x="13654" y="9728"/>
                    <a:pt x="13418" y="9728"/>
                  </a:cubicBezTo>
                  <a:lnTo>
                    <a:pt x="12181" y="9728"/>
                  </a:lnTo>
                  <a:lnTo>
                    <a:pt x="12181" y="8923"/>
                  </a:lnTo>
                  <a:lnTo>
                    <a:pt x="13407" y="8923"/>
                  </a:lnTo>
                  <a:cubicBezTo>
                    <a:pt x="13617" y="8923"/>
                    <a:pt x="13794" y="8771"/>
                    <a:pt x="13816" y="8561"/>
                  </a:cubicBezTo>
                  <a:cubicBezTo>
                    <a:pt x="13853" y="8314"/>
                    <a:pt x="13654" y="8115"/>
                    <a:pt x="13418" y="8115"/>
                  </a:cubicBezTo>
                  <a:lnTo>
                    <a:pt x="12181" y="8115"/>
                  </a:lnTo>
                  <a:lnTo>
                    <a:pt x="12181" y="7310"/>
                  </a:lnTo>
                  <a:lnTo>
                    <a:pt x="13407" y="7310"/>
                  </a:lnTo>
                  <a:cubicBezTo>
                    <a:pt x="13617" y="7310"/>
                    <a:pt x="13794" y="7158"/>
                    <a:pt x="13816" y="6948"/>
                  </a:cubicBezTo>
                  <a:cubicBezTo>
                    <a:pt x="13853" y="6701"/>
                    <a:pt x="13654" y="6490"/>
                    <a:pt x="13418" y="6490"/>
                  </a:cubicBezTo>
                  <a:lnTo>
                    <a:pt x="12181" y="6490"/>
                  </a:lnTo>
                  <a:lnTo>
                    <a:pt x="12181" y="5685"/>
                  </a:lnTo>
                  <a:lnTo>
                    <a:pt x="13407" y="5685"/>
                  </a:lnTo>
                  <a:cubicBezTo>
                    <a:pt x="13617" y="5685"/>
                    <a:pt x="13794" y="5534"/>
                    <a:pt x="13816" y="5335"/>
                  </a:cubicBezTo>
                  <a:cubicBezTo>
                    <a:pt x="13853" y="5088"/>
                    <a:pt x="13654" y="4877"/>
                    <a:pt x="13418" y="4877"/>
                  </a:cubicBezTo>
                  <a:lnTo>
                    <a:pt x="12181" y="4877"/>
                  </a:lnTo>
                  <a:lnTo>
                    <a:pt x="12181" y="4072"/>
                  </a:lnTo>
                  <a:lnTo>
                    <a:pt x="13407" y="4072"/>
                  </a:lnTo>
                  <a:cubicBezTo>
                    <a:pt x="13617" y="4072"/>
                    <a:pt x="13794" y="3921"/>
                    <a:pt x="13816" y="3710"/>
                  </a:cubicBezTo>
                  <a:cubicBezTo>
                    <a:pt x="13853" y="3463"/>
                    <a:pt x="13654" y="3264"/>
                    <a:pt x="13418" y="3264"/>
                  </a:cubicBezTo>
                  <a:lnTo>
                    <a:pt x="11945" y="3264"/>
                  </a:lnTo>
                  <a:lnTo>
                    <a:pt x="10557" y="1873"/>
                  </a:lnTo>
                  <a:lnTo>
                    <a:pt x="10557" y="414"/>
                  </a:lnTo>
                  <a:cubicBezTo>
                    <a:pt x="10557" y="204"/>
                    <a:pt x="10402" y="27"/>
                    <a:pt x="10206" y="5"/>
                  </a:cubicBezTo>
                  <a:cubicBezTo>
                    <a:pt x="10186" y="2"/>
                    <a:pt x="10167" y="0"/>
                    <a:pt x="10147" y="0"/>
                  </a:cubicBezTo>
                  <a:cubicBezTo>
                    <a:pt x="9927" y="0"/>
                    <a:pt x="9749" y="186"/>
                    <a:pt x="9749" y="400"/>
                  </a:cubicBezTo>
                  <a:lnTo>
                    <a:pt x="9749" y="1640"/>
                  </a:lnTo>
                  <a:lnTo>
                    <a:pt x="8944" y="1640"/>
                  </a:lnTo>
                  <a:lnTo>
                    <a:pt x="8944" y="414"/>
                  </a:lnTo>
                  <a:cubicBezTo>
                    <a:pt x="8944" y="204"/>
                    <a:pt x="8789" y="27"/>
                    <a:pt x="8579" y="5"/>
                  </a:cubicBezTo>
                  <a:cubicBezTo>
                    <a:pt x="8560" y="2"/>
                    <a:pt x="8542" y="0"/>
                    <a:pt x="8523" y="0"/>
                  </a:cubicBezTo>
                  <a:cubicBezTo>
                    <a:pt x="8314" y="0"/>
                    <a:pt x="8136" y="186"/>
                    <a:pt x="8136" y="400"/>
                  </a:cubicBezTo>
                  <a:lnTo>
                    <a:pt x="8136" y="1640"/>
                  </a:lnTo>
                  <a:lnTo>
                    <a:pt x="7331" y="1640"/>
                  </a:lnTo>
                  <a:lnTo>
                    <a:pt x="7331" y="414"/>
                  </a:lnTo>
                  <a:cubicBezTo>
                    <a:pt x="7331" y="204"/>
                    <a:pt x="7176" y="27"/>
                    <a:pt x="6966" y="5"/>
                  </a:cubicBezTo>
                  <a:cubicBezTo>
                    <a:pt x="6946" y="2"/>
                    <a:pt x="6927" y="0"/>
                    <a:pt x="6908" y="0"/>
                  </a:cubicBezTo>
                  <a:cubicBezTo>
                    <a:pt x="6689" y="0"/>
                    <a:pt x="6511" y="186"/>
                    <a:pt x="6511" y="400"/>
                  </a:cubicBezTo>
                  <a:lnTo>
                    <a:pt x="6511" y="1640"/>
                  </a:lnTo>
                  <a:lnTo>
                    <a:pt x="5703" y="1640"/>
                  </a:lnTo>
                  <a:lnTo>
                    <a:pt x="5703" y="414"/>
                  </a:lnTo>
                  <a:cubicBezTo>
                    <a:pt x="5703" y="204"/>
                    <a:pt x="5552" y="27"/>
                    <a:pt x="5353" y="5"/>
                  </a:cubicBezTo>
                  <a:cubicBezTo>
                    <a:pt x="5333" y="2"/>
                    <a:pt x="5314" y="0"/>
                    <a:pt x="5295" y="0"/>
                  </a:cubicBezTo>
                  <a:cubicBezTo>
                    <a:pt x="5076" y="0"/>
                    <a:pt x="4898" y="186"/>
                    <a:pt x="4898" y="400"/>
                  </a:cubicBezTo>
                  <a:lnTo>
                    <a:pt x="4898" y="1640"/>
                  </a:lnTo>
                  <a:lnTo>
                    <a:pt x="4090" y="1640"/>
                  </a:lnTo>
                  <a:lnTo>
                    <a:pt x="4090" y="414"/>
                  </a:lnTo>
                  <a:cubicBezTo>
                    <a:pt x="4090" y="204"/>
                    <a:pt x="3939" y="27"/>
                    <a:pt x="3728" y="5"/>
                  </a:cubicBezTo>
                  <a:cubicBezTo>
                    <a:pt x="3709" y="2"/>
                    <a:pt x="3690" y="0"/>
                    <a:pt x="3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extLst>
      <p:ext uri="{BB962C8B-B14F-4D97-AF65-F5344CB8AC3E}">
        <p14:creationId xmlns:p14="http://schemas.microsoft.com/office/powerpoint/2010/main" val="39747150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04"/>
        <p:cNvGrpSpPr/>
        <p:nvPr/>
      </p:nvGrpSpPr>
      <p:grpSpPr>
        <a:xfrm>
          <a:off x="0" y="0"/>
          <a:ext cx="0" cy="0"/>
          <a:chOff x="0" y="0"/>
          <a:chExt cx="0" cy="0"/>
        </a:xfrm>
      </p:grpSpPr>
      <p:sp>
        <p:nvSpPr>
          <p:cNvPr id="1205" name="Google Shape;1205;p47"/>
          <p:cNvSpPr txBox="1">
            <a:spLocks noGrp="1"/>
          </p:cNvSpPr>
          <p:nvPr>
            <p:ph type="title"/>
          </p:nvPr>
        </p:nvSpPr>
        <p:spPr>
          <a:xfrm>
            <a:off x="1098425" y="1921216"/>
            <a:ext cx="44481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t>Obrigado!</a:t>
            </a:r>
            <a:endParaRPr sz="6000" dirty="0"/>
          </a:p>
        </p:txBody>
      </p:sp>
      <p:sp>
        <p:nvSpPr>
          <p:cNvPr id="1207" name="Google Shape;1207;p47"/>
          <p:cNvSpPr txBox="1"/>
          <p:nvPr/>
        </p:nvSpPr>
        <p:spPr>
          <a:xfrm>
            <a:off x="1098425" y="41258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1208" name="Google Shape;1208;p47"/>
          <p:cNvSpPr/>
          <p:nvPr/>
        </p:nvSpPr>
        <p:spPr>
          <a:xfrm rot="-5400000">
            <a:off x="689025" y="2251950"/>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nvGrpSpPr>
          <p:cNvPr id="1209" name="Google Shape;1209;p47"/>
          <p:cNvGrpSpPr/>
          <p:nvPr/>
        </p:nvGrpSpPr>
        <p:grpSpPr>
          <a:xfrm rot="10800000">
            <a:off x="7995518" y="3068895"/>
            <a:ext cx="681217" cy="3360485"/>
            <a:chOff x="1337800" y="-2525590"/>
            <a:chExt cx="1498167" cy="7390555"/>
          </a:xfrm>
        </p:grpSpPr>
        <p:cxnSp>
          <p:nvCxnSpPr>
            <p:cNvPr id="1210" name="Google Shape;1210;p47"/>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1211" name="Google Shape;1211;p47"/>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1212" name="Google Shape;1212;p47"/>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47"/>
          <p:cNvGrpSpPr/>
          <p:nvPr/>
        </p:nvGrpSpPr>
        <p:grpSpPr>
          <a:xfrm>
            <a:off x="7679244" y="3634568"/>
            <a:ext cx="247278" cy="1160062"/>
            <a:chOff x="1463894" y="1434556"/>
            <a:chExt cx="247278" cy="1160062"/>
          </a:xfrm>
        </p:grpSpPr>
        <p:sp>
          <p:nvSpPr>
            <p:cNvPr id="1214" name="Google Shape;1214;p47"/>
            <p:cNvSpPr/>
            <p:nvPr/>
          </p:nvSpPr>
          <p:spPr>
            <a:xfrm>
              <a:off x="1463894" y="2119623"/>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7"/>
            <p:cNvSpPr/>
            <p:nvPr/>
          </p:nvSpPr>
          <p:spPr>
            <a:xfrm rot="10800000">
              <a:off x="1636072" y="143455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7"/>
          <p:cNvGrpSpPr/>
          <p:nvPr/>
        </p:nvGrpSpPr>
        <p:grpSpPr>
          <a:xfrm rot="5400000" flipH="1">
            <a:off x="5492724" y="3041117"/>
            <a:ext cx="4486819" cy="625122"/>
            <a:chOff x="-78438" y="4073905"/>
            <a:chExt cx="4486819" cy="625122"/>
          </a:xfrm>
        </p:grpSpPr>
        <p:cxnSp>
          <p:nvCxnSpPr>
            <p:cNvPr id="1217" name="Google Shape;1217;p47"/>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1218" name="Google Shape;1218;p47"/>
            <p:cNvCxnSpPr/>
            <p:nvPr/>
          </p:nvCxnSpPr>
          <p:spPr>
            <a:xfrm rot="-5400000">
              <a:off x="3788541" y="4241677"/>
              <a:ext cx="464100" cy="450600"/>
            </a:xfrm>
            <a:prstGeom prst="straightConnector1">
              <a:avLst/>
            </a:prstGeom>
            <a:noFill/>
            <a:ln w="9525" cap="flat" cmpd="sng">
              <a:solidFill>
                <a:schemeClr val="accent1"/>
              </a:solidFill>
              <a:prstDash val="solid"/>
              <a:round/>
              <a:headEnd type="none" w="med" len="med"/>
              <a:tailEnd type="none" w="med" len="med"/>
            </a:ln>
          </p:spPr>
        </p:cxnSp>
        <p:sp>
          <p:nvSpPr>
            <p:cNvPr id="1219" name="Google Shape;1219;p47"/>
            <p:cNvSpPr/>
            <p:nvPr/>
          </p:nvSpPr>
          <p:spPr>
            <a:xfrm>
              <a:off x="4214956" y="40739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 name="Google Shape;1220;p47"/>
          <p:cNvSpPr/>
          <p:nvPr/>
        </p:nvSpPr>
        <p:spPr>
          <a:xfrm>
            <a:off x="7136111" y="3226273"/>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 name="Google Shape;1221;p47"/>
          <p:cNvGrpSpPr/>
          <p:nvPr/>
        </p:nvGrpSpPr>
        <p:grpSpPr>
          <a:xfrm>
            <a:off x="7423575" y="1976550"/>
            <a:ext cx="3859204" cy="615399"/>
            <a:chOff x="-6675" y="307100"/>
            <a:chExt cx="9140700" cy="4634025"/>
          </a:xfrm>
        </p:grpSpPr>
        <p:cxnSp>
          <p:nvCxnSpPr>
            <p:cNvPr id="1222" name="Google Shape;1222;p47"/>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23" name="Google Shape;1223;p47"/>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24" name="Google Shape;1224;p47"/>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25" name="Google Shape;1225;p47"/>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26" name="Google Shape;1226;p47"/>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27" name="Google Shape;1227;p47"/>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28" name="Google Shape;1228;p47"/>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29" name="Google Shape;1229;p47"/>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30" name="Google Shape;1230;p47"/>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31" name="Google Shape;1231;p47"/>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1232" name="Google Shape;1232;p47"/>
          <p:cNvSpPr/>
          <p:nvPr/>
        </p:nvSpPr>
        <p:spPr>
          <a:xfrm>
            <a:off x="7145469" y="2096961"/>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 name="Google Shape;1233;p47"/>
          <p:cNvGrpSpPr/>
          <p:nvPr/>
        </p:nvGrpSpPr>
        <p:grpSpPr>
          <a:xfrm>
            <a:off x="2389175" y="-353800"/>
            <a:ext cx="5859225" cy="1631012"/>
            <a:chOff x="2389175" y="-353800"/>
            <a:chExt cx="5859225" cy="1631012"/>
          </a:xfrm>
        </p:grpSpPr>
        <p:sp>
          <p:nvSpPr>
            <p:cNvPr id="1234" name="Google Shape;1234;p47"/>
            <p:cNvSpPr/>
            <p:nvPr/>
          </p:nvSpPr>
          <p:spPr>
            <a:xfrm>
              <a:off x="2389175" y="-353800"/>
              <a:ext cx="5859225" cy="1137700"/>
            </a:xfrm>
            <a:custGeom>
              <a:avLst/>
              <a:gdLst/>
              <a:ahLst/>
              <a:cxnLst/>
              <a:rect l="l" t="t" r="r" b="b"/>
              <a:pathLst>
                <a:path w="234369" h="45508" extrusionOk="0">
                  <a:moveTo>
                    <a:pt x="0" y="1639"/>
                  </a:moveTo>
                  <a:lnTo>
                    <a:pt x="15636" y="28722"/>
                  </a:lnTo>
                  <a:lnTo>
                    <a:pt x="79093" y="28722"/>
                  </a:lnTo>
                  <a:lnTo>
                    <a:pt x="95879" y="45508"/>
                  </a:lnTo>
                  <a:lnTo>
                    <a:pt x="205255" y="45508"/>
                  </a:lnTo>
                  <a:lnTo>
                    <a:pt x="231529" y="0"/>
                  </a:lnTo>
                  <a:lnTo>
                    <a:pt x="234369" y="1640"/>
                  </a:lnTo>
                </a:path>
              </a:pathLst>
            </a:custGeom>
            <a:noFill/>
            <a:ln w="9525" cap="flat" cmpd="sng">
              <a:solidFill>
                <a:schemeClr val="accent1"/>
              </a:solidFill>
              <a:prstDash val="solid"/>
              <a:round/>
              <a:headEnd type="none" w="med" len="med"/>
              <a:tailEnd type="none" w="med" len="med"/>
            </a:ln>
          </p:spPr>
        </p:sp>
        <p:grpSp>
          <p:nvGrpSpPr>
            <p:cNvPr id="1235" name="Google Shape;1235;p47"/>
            <p:cNvGrpSpPr/>
            <p:nvPr/>
          </p:nvGrpSpPr>
          <p:grpSpPr>
            <a:xfrm rot="-5400000">
              <a:off x="5834789" y="851896"/>
              <a:ext cx="493321" cy="357312"/>
              <a:chOff x="1722354" y="229144"/>
              <a:chExt cx="1748744" cy="1266614"/>
            </a:xfrm>
          </p:grpSpPr>
          <p:sp>
            <p:nvSpPr>
              <p:cNvPr id="1236" name="Google Shape;1236;p47"/>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7"/>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Retângulo 3">
            <a:extLst>
              <a:ext uri="{FF2B5EF4-FFF2-40B4-BE49-F238E27FC236}">
                <a16:creationId xmlns:a16="http://schemas.microsoft.com/office/drawing/2014/main" id="{D9B11288-1DEB-4E9D-9E9F-CEEDBF979DD9}"/>
              </a:ext>
            </a:extLst>
          </p:cNvPr>
          <p:cNvSpPr/>
          <p:nvPr/>
        </p:nvSpPr>
        <p:spPr>
          <a:xfrm>
            <a:off x="895600" y="3262323"/>
            <a:ext cx="5166089" cy="1336571"/>
          </a:xfrm>
          <a:prstGeom prst="rect">
            <a:avLst/>
          </a:prstGeom>
          <a:solidFill>
            <a:srgbClr val="110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Por que a escolha deste tema?</a:t>
            </a:r>
            <a:endParaRPr dirty="0"/>
          </a:p>
        </p:txBody>
      </p:sp>
      <p:sp>
        <p:nvSpPr>
          <p:cNvPr id="772" name="Google Shape;772;p34"/>
          <p:cNvSpPr txBox="1">
            <a:spLocks noGrp="1"/>
          </p:cNvSpPr>
          <p:nvPr>
            <p:ph type="subTitle" idx="4"/>
          </p:nvPr>
        </p:nvSpPr>
        <p:spPr>
          <a:xfrm>
            <a:off x="1090024" y="2335609"/>
            <a:ext cx="1901004" cy="4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pPr>
            <a:r>
              <a:rPr lang="en" dirty="0"/>
              <a:t>IMPORTÂNCIA DO TEMA</a:t>
            </a:r>
            <a:endParaRPr dirty="0"/>
          </a:p>
        </p:txBody>
      </p:sp>
      <p:sp>
        <p:nvSpPr>
          <p:cNvPr id="773" name="Google Shape;773;p34"/>
          <p:cNvSpPr txBox="1">
            <a:spLocks noGrp="1"/>
          </p:cNvSpPr>
          <p:nvPr>
            <p:ph type="subTitle" idx="5"/>
          </p:nvPr>
        </p:nvSpPr>
        <p:spPr>
          <a:xfrm>
            <a:off x="3501728" y="2337654"/>
            <a:ext cx="2260200" cy="4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dirty="0"/>
              <a:t>SOLUÇÃO DE PROBLEMAS</a:t>
            </a:r>
            <a:endParaRPr dirty="0"/>
          </a:p>
        </p:txBody>
      </p:sp>
      <p:sp>
        <p:nvSpPr>
          <p:cNvPr id="774" name="Google Shape;774;p34"/>
          <p:cNvSpPr txBox="1">
            <a:spLocks noGrp="1"/>
          </p:cNvSpPr>
          <p:nvPr>
            <p:ph type="subTitle" idx="1"/>
          </p:nvPr>
        </p:nvSpPr>
        <p:spPr>
          <a:xfrm>
            <a:off x="1090024" y="2743957"/>
            <a:ext cx="226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É importante por modernizar e agilizar o processo de votação, garantindo mais eficiência, transparência e segurança nas eleições</a:t>
            </a:r>
            <a:endParaRPr dirty="0"/>
          </a:p>
        </p:txBody>
      </p:sp>
      <p:sp>
        <p:nvSpPr>
          <p:cNvPr id="775" name="Google Shape;775;p34"/>
          <p:cNvSpPr txBox="1">
            <a:spLocks noGrp="1"/>
          </p:cNvSpPr>
          <p:nvPr>
            <p:ph type="subTitle" idx="2"/>
          </p:nvPr>
        </p:nvSpPr>
        <p:spPr>
          <a:xfrm>
            <a:off x="3501728" y="2746002"/>
            <a:ext cx="226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Dentro da nossa escola a presença desse meio de votação deixará as eleições grêmio muito mais rápidas</a:t>
            </a:r>
            <a:endParaRPr dirty="0"/>
          </a:p>
        </p:txBody>
      </p:sp>
      <p:sp>
        <p:nvSpPr>
          <p:cNvPr id="776" name="Google Shape;776;p34"/>
          <p:cNvSpPr txBox="1">
            <a:spLocks noGrp="1"/>
          </p:cNvSpPr>
          <p:nvPr>
            <p:ph type="subTitle" idx="3"/>
          </p:nvPr>
        </p:nvSpPr>
        <p:spPr>
          <a:xfrm>
            <a:off x="5913431" y="2746006"/>
            <a:ext cx="22602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Inovação por utilizar como meio de segurança, cartões RFID onde representa a cédula de cada eleitor e garantindo assim a integridade do processo</a:t>
            </a:r>
            <a:endParaRPr dirty="0"/>
          </a:p>
        </p:txBody>
      </p:sp>
      <p:sp>
        <p:nvSpPr>
          <p:cNvPr id="777" name="Google Shape;777;p34"/>
          <p:cNvSpPr txBox="1">
            <a:spLocks noGrp="1"/>
          </p:cNvSpPr>
          <p:nvPr>
            <p:ph type="subTitle" idx="6"/>
          </p:nvPr>
        </p:nvSpPr>
        <p:spPr>
          <a:xfrm>
            <a:off x="5913432" y="2337658"/>
            <a:ext cx="2260200" cy="4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INOVAÇÂO TECNOLÓGICA</a:t>
            </a:r>
            <a:endParaRPr dirty="0"/>
          </a:p>
        </p:txBody>
      </p:sp>
      <p:grpSp>
        <p:nvGrpSpPr>
          <p:cNvPr id="778" name="Google Shape;778;p34"/>
          <p:cNvGrpSpPr/>
          <p:nvPr/>
        </p:nvGrpSpPr>
        <p:grpSpPr>
          <a:xfrm>
            <a:off x="1189650" y="1767325"/>
            <a:ext cx="289600" cy="345150"/>
            <a:chOff x="4801988" y="3797375"/>
            <a:chExt cx="289600" cy="345150"/>
          </a:xfrm>
        </p:grpSpPr>
        <p:sp>
          <p:nvSpPr>
            <p:cNvPr id="779" name="Google Shape;779;p34"/>
            <p:cNvSpPr/>
            <p:nvPr/>
          </p:nvSpPr>
          <p:spPr>
            <a:xfrm>
              <a:off x="4916238" y="3885675"/>
              <a:ext cx="60825" cy="60775"/>
            </a:xfrm>
            <a:custGeom>
              <a:avLst/>
              <a:gdLst/>
              <a:ahLst/>
              <a:cxnLst/>
              <a:rect l="l" t="t" r="r" b="b"/>
              <a:pathLst>
                <a:path w="2433" h="2431" extrusionOk="0">
                  <a:moveTo>
                    <a:pt x="1215" y="806"/>
                  </a:moveTo>
                  <a:cubicBezTo>
                    <a:pt x="1436" y="806"/>
                    <a:pt x="1613" y="994"/>
                    <a:pt x="1613" y="1215"/>
                  </a:cubicBezTo>
                  <a:cubicBezTo>
                    <a:pt x="1613" y="1437"/>
                    <a:pt x="1436" y="1614"/>
                    <a:pt x="1215" y="1614"/>
                  </a:cubicBezTo>
                  <a:cubicBezTo>
                    <a:pt x="993" y="1614"/>
                    <a:pt x="805" y="1437"/>
                    <a:pt x="805" y="1215"/>
                  </a:cubicBezTo>
                  <a:cubicBezTo>
                    <a:pt x="805" y="994"/>
                    <a:pt x="993" y="806"/>
                    <a:pt x="1215" y="806"/>
                  </a:cubicBezTo>
                  <a:close/>
                  <a:moveTo>
                    <a:pt x="1215" y="1"/>
                  </a:moveTo>
                  <a:cubicBezTo>
                    <a:pt x="539" y="1"/>
                    <a:pt x="0" y="551"/>
                    <a:pt x="0" y="1215"/>
                  </a:cubicBezTo>
                  <a:cubicBezTo>
                    <a:pt x="0" y="1883"/>
                    <a:pt x="539" y="2430"/>
                    <a:pt x="1215" y="2430"/>
                  </a:cubicBezTo>
                  <a:cubicBezTo>
                    <a:pt x="1882" y="2430"/>
                    <a:pt x="2432" y="1883"/>
                    <a:pt x="2432" y="1215"/>
                  </a:cubicBezTo>
                  <a:cubicBezTo>
                    <a:pt x="2432" y="551"/>
                    <a:pt x="1882"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0" name="Google Shape;780;p34"/>
            <p:cNvSpPr/>
            <p:nvPr/>
          </p:nvSpPr>
          <p:spPr>
            <a:xfrm>
              <a:off x="4801988" y="3797375"/>
              <a:ext cx="289600" cy="345150"/>
            </a:xfrm>
            <a:custGeom>
              <a:avLst/>
              <a:gdLst/>
              <a:ahLst/>
              <a:cxnLst/>
              <a:rect l="l" t="t" r="r" b="b"/>
              <a:pathLst>
                <a:path w="11584" h="13806" extrusionOk="0">
                  <a:moveTo>
                    <a:pt x="10731" y="11643"/>
                  </a:moveTo>
                  <a:cubicBezTo>
                    <a:pt x="10579" y="12288"/>
                    <a:pt x="10074" y="12801"/>
                    <a:pt x="9432" y="12953"/>
                  </a:cubicBezTo>
                  <a:lnTo>
                    <a:pt x="9432" y="11643"/>
                  </a:lnTo>
                  <a:close/>
                  <a:moveTo>
                    <a:pt x="10111" y="809"/>
                  </a:moveTo>
                  <a:cubicBezTo>
                    <a:pt x="10472" y="809"/>
                    <a:pt x="10775" y="1112"/>
                    <a:pt x="10775" y="1488"/>
                  </a:cubicBezTo>
                  <a:lnTo>
                    <a:pt x="10775" y="10838"/>
                  </a:lnTo>
                  <a:lnTo>
                    <a:pt x="9022" y="10838"/>
                  </a:lnTo>
                  <a:cubicBezTo>
                    <a:pt x="8801" y="10838"/>
                    <a:pt x="8627" y="11026"/>
                    <a:pt x="8627" y="11247"/>
                  </a:cubicBezTo>
                  <a:lnTo>
                    <a:pt x="8627" y="13001"/>
                  </a:lnTo>
                  <a:lnTo>
                    <a:pt x="1473" y="13001"/>
                  </a:lnTo>
                  <a:cubicBezTo>
                    <a:pt x="1111" y="13001"/>
                    <a:pt x="805" y="12695"/>
                    <a:pt x="805" y="12322"/>
                  </a:cubicBezTo>
                  <a:lnTo>
                    <a:pt x="805" y="1488"/>
                  </a:lnTo>
                  <a:cubicBezTo>
                    <a:pt x="805" y="1112"/>
                    <a:pt x="1111" y="809"/>
                    <a:pt x="1473" y="809"/>
                  </a:cubicBezTo>
                  <a:close/>
                  <a:moveTo>
                    <a:pt x="1473" y="1"/>
                  </a:moveTo>
                  <a:cubicBezTo>
                    <a:pt x="654" y="1"/>
                    <a:pt x="0" y="669"/>
                    <a:pt x="0" y="1488"/>
                  </a:cubicBezTo>
                  <a:lnTo>
                    <a:pt x="0" y="12322"/>
                  </a:lnTo>
                  <a:cubicBezTo>
                    <a:pt x="0" y="13141"/>
                    <a:pt x="654" y="13806"/>
                    <a:pt x="1473" y="13806"/>
                  </a:cubicBezTo>
                  <a:lnTo>
                    <a:pt x="9022" y="13806"/>
                  </a:lnTo>
                  <a:cubicBezTo>
                    <a:pt x="10439" y="13806"/>
                    <a:pt x="11583" y="12661"/>
                    <a:pt x="11583" y="11247"/>
                  </a:cubicBezTo>
                  <a:lnTo>
                    <a:pt x="11583" y="1488"/>
                  </a:lnTo>
                  <a:cubicBezTo>
                    <a:pt x="11583" y="669"/>
                    <a:pt x="10930" y="1"/>
                    <a:pt x="10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1" name="Google Shape;781;p34"/>
            <p:cNvSpPr/>
            <p:nvPr/>
          </p:nvSpPr>
          <p:spPr>
            <a:xfrm>
              <a:off x="4841688" y="3838625"/>
              <a:ext cx="210125" cy="269500"/>
            </a:xfrm>
            <a:custGeom>
              <a:avLst/>
              <a:gdLst/>
              <a:ahLst/>
              <a:cxnLst/>
              <a:rect l="l" t="t" r="r" b="b"/>
              <a:pathLst>
                <a:path w="8405" h="10780" extrusionOk="0">
                  <a:moveTo>
                    <a:pt x="4477" y="805"/>
                  </a:moveTo>
                  <a:lnTo>
                    <a:pt x="4503" y="1122"/>
                  </a:lnTo>
                  <a:cubicBezTo>
                    <a:pt x="4503" y="1263"/>
                    <a:pt x="4606" y="1392"/>
                    <a:pt x="4735" y="1437"/>
                  </a:cubicBezTo>
                  <a:cubicBezTo>
                    <a:pt x="4957" y="1507"/>
                    <a:pt x="5167" y="1625"/>
                    <a:pt x="5344" y="1776"/>
                  </a:cubicBezTo>
                  <a:cubicBezTo>
                    <a:pt x="5412" y="1839"/>
                    <a:pt x="5506" y="1873"/>
                    <a:pt x="5600" y="1873"/>
                  </a:cubicBezTo>
                  <a:cubicBezTo>
                    <a:pt x="5665" y="1873"/>
                    <a:pt x="5730" y="1857"/>
                    <a:pt x="5787" y="1824"/>
                  </a:cubicBezTo>
                  <a:lnTo>
                    <a:pt x="6031" y="1695"/>
                  </a:lnTo>
                  <a:lnTo>
                    <a:pt x="6326" y="2197"/>
                  </a:lnTo>
                  <a:lnTo>
                    <a:pt x="6057" y="2374"/>
                  </a:lnTo>
                  <a:cubicBezTo>
                    <a:pt x="5939" y="2455"/>
                    <a:pt x="5880" y="2595"/>
                    <a:pt x="5905" y="2736"/>
                  </a:cubicBezTo>
                  <a:cubicBezTo>
                    <a:pt x="5939" y="2853"/>
                    <a:pt x="5950" y="2980"/>
                    <a:pt x="5950" y="3097"/>
                  </a:cubicBezTo>
                  <a:cubicBezTo>
                    <a:pt x="5950" y="3215"/>
                    <a:pt x="5939" y="3344"/>
                    <a:pt x="5905" y="3459"/>
                  </a:cubicBezTo>
                  <a:cubicBezTo>
                    <a:pt x="5880" y="3600"/>
                    <a:pt x="5939" y="3740"/>
                    <a:pt x="6057" y="3821"/>
                  </a:cubicBezTo>
                  <a:lnTo>
                    <a:pt x="6326" y="3998"/>
                  </a:lnTo>
                  <a:lnTo>
                    <a:pt x="6031" y="4489"/>
                  </a:lnTo>
                  <a:lnTo>
                    <a:pt x="5751" y="4349"/>
                  </a:lnTo>
                  <a:cubicBezTo>
                    <a:pt x="5701" y="4321"/>
                    <a:pt x="5647" y="4308"/>
                    <a:pt x="5593" y="4308"/>
                  </a:cubicBezTo>
                  <a:cubicBezTo>
                    <a:pt x="5511" y="4308"/>
                    <a:pt x="5429" y="4339"/>
                    <a:pt x="5367" y="4396"/>
                  </a:cubicBezTo>
                  <a:cubicBezTo>
                    <a:pt x="5190" y="4559"/>
                    <a:pt x="4994" y="4677"/>
                    <a:pt x="4769" y="4747"/>
                  </a:cubicBezTo>
                  <a:cubicBezTo>
                    <a:pt x="4618" y="4803"/>
                    <a:pt x="4503" y="4943"/>
                    <a:pt x="4503" y="5109"/>
                  </a:cubicBezTo>
                  <a:lnTo>
                    <a:pt x="4477" y="5389"/>
                  </a:lnTo>
                  <a:lnTo>
                    <a:pt x="3905" y="5389"/>
                  </a:lnTo>
                  <a:lnTo>
                    <a:pt x="3894" y="5061"/>
                  </a:lnTo>
                  <a:cubicBezTo>
                    <a:pt x="3883" y="4921"/>
                    <a:pt x="3787" y="4803"/>
                    <a:pt x="3647" y="4758"/>
                  </a:cubicBezTo>
                  <a:cubicBezTo>
                    <a:pt x="3425" y="4688"/>
                    <a:pt x="3226" y="4570"/>
                    <a:pt x="3052" y="4419"/>
                  </a:cubicBezTo>
                  <a:cubicBezTo>
                    <a:pt x="2976" y="4356"/>
                    <a:pt x="2884" y="4322"/>
                    <a:pt x="2789" y="4322"/>
                  </a:cubicBezTo>
                  <a:cubicBezTo>
                    <a:pt x="2724" y="4322"/>
                    <a:pt x="2658" y="4338"/>
                    <a:pt x="2595" y="4371"/>
                  </a:cubicBezTo>
                  <a:lnTo>
                    <a:pt x="2351" y="4489"/>
                  </a:lnTo>
                  <a:lnTo>
                    <a:pt x="2070" y="3998"/>
                  </a:lnTo>
                  <a:lnTo>
                    <a:pt x="2340" y="3821"/>
                  </a:lnTo>
                  <a:cubicBezTo>
                    <a:pt x="2455" y="3740"/>
                    <a:pt x="2514" y="3600"/>
                    <a:pt x="2480" y="3459"/>
                  </a:cubicBezTo>
                  <a:cubicBezTo>
                    <a:pt x="2455" y="3344"/>
                    <a:pt x="2443" y="3215"/>
                    <a:pt x="2443" y="3097"/>
                  </a:cubicBezTo>
                  <a:cubicBezTo>
                    <a:pt x="2443" y="2980"/>
                    <a:pt x="2455" y="2853"/>
                    <a:pt x="2480" y="2736"/>
                  </a:cubicBezTo>
                  <a:cubicBezTo>
                    <a:pt x="2514" y="2595"/>
                    <a:pt x="2455" y="2455"/>
                    <a:pt x="2340" y="2374"/>
                  </a:cubicBezTo>
                  <a:lnTo>
                    <a:pt x="2070" y="2197"/>
                  </a:lnTo>
                  <a:lnTo>
                    <a:pt x="2351" y="1695"/>
                  </a:lnTo>
                  <a:lnTo>
                    <a:pt x="2643" y="1846"/>
                  </a:lnTo>
                  <a:cubicBezTo>
                    <a:pt x="2694" y="1874"/>
                    <a:pt x="2749" y="1887"/>
                    <a:pt x="2803" y="1887"/>
                  </a:cubicBezTo>
                  <a:cubicBezTo>
                    <a:pt x="2885" y="1887"/>
                    <a:pt x="2966" y="1857"/>
                    <a:pt x="3030" y="1801"/>
                  </a:cubicBezTo>
                  <a:cubicBezTo>
                    <a:pt x="3204" y="1625"/>
                    <a:pt x="3414" y="1507"/>
                    <a:pt x="3647" y="1425"/>
                  </a:cubicBezTo>
                  <a:cubicBezTo>
                    <a:pt x="3787" y="1392"/>
                    <a:pt x="3883" y="1263"/>
                    <a:pt x="3894" y="1122"/>
                  </a:cubicBezTo>
                  <a:lnTo>
                    <a:pt x="3905" y="805"/>
                  </a:lnTo>
                  <a:close/>
                  <a:moveTo>
                    <a:pt x="1229" y="7002"/>
                  </a:moveTo>
                  <a:cubicBezTo>
                    <a:pt x="1450" y="7002"/>
                    <a:pt x="1638" y="7188"/>
                    <a:pt x="1638" y="7412"/>
                  </a:cubicBezTo>
                  <a:cubicBezTo>
                    <a:pt x="1638" y="7634"/>
                    <a:pt x="1450" y="7808"/>
                    <a:pt x="1229" y="7808"/>
                  </a:cubicBezTo>
                  <a:cubicBezTo>
                    <a:pt x="1007" y="7808"/>
                    <a:pt x="819" y="7634"/>
                    <a:pt x="819" y="7412"/>
                  </a:cubicBezTo>
                  <a:cubicBezTo>
                    <a:pt x="819" y="7188"/>
                    <a:pt x="1007" y="7002"/>
                    <a:pt x="1229" y="7002"/>
                  </a:cubicBezTo>
                  <a:close/>
                  <a:moveTo>
                    <a:pt x="7154" y="7002"/>
                  </a:moveTo>
                  <a:cubicBezTo>
                    <a:pt x="7389" y="7002"/>
                    <a:pt x="7563" y="7188"/>
                    <a:pt x="7563" y="7412"/>
                  </a:cubicBezTo>
                  <a:cubicBezTo>
                    <a:pt x="7563" y="7634"/>
                    <a:pt x="7389" y="7808"/>
                    <a:pt x="7154" y="7808"/>
                  </a:cubicBezTo>
                  <a:cubicBezTo>
                    <a:pt x="6932" y="7808"/>
                    <a:pt x="6758" y="7634"/>
                    <a:pt x="6758" y="7412"/>
                  </a:cubicBezTo>
                  <a:cubicBezTo>
                    <a:pt x="6758" y="7188"/>
                    <a:pt x="6932" y="7002"/>
                    <a:pt x="7154" y="7002"/>
                  </a:cubicBezTo>
                  <a:close/>
                  <a:moveTo>
                    <a:pt x="4197" y="9165"/>
                  </a:moveTo>
                  <a:cubicBezTo>
                    <a:pt x="4418" y="9165"/>
                    <a:pt x="4595" y="9339"/>
                    <a:pt x="4595" y="9561"/>
                  </a:cubicBezTo>
                  <a:cubicBezTo>
                    <a:pt x="4595" y="9782"/>
                    <a:pt x="4418" y="9970"/>
                    <a:pt x="4197" y="9970"/>
                  </a:cubicBezTo>
                  <a:cubicBezTo>
                    <a:pt x="3975" y="9970"/>
                    <a:pt x="3787" y="9782"/>
                    <a:pt x="3787" y="9561"/>
                  </a:cubicBezTo>
                  <a:cubicBezTo>
                    <a:pt x="3787" y="9339"/>
                    <a:pt x="3975" y="9165"/>
                    <a:pt x="4197" y="9165"/>
                  </a:cubicBezTo>
                  <a:close/>
                  <a:moveTo>
                    <a:pt x="3532" y="0"/>
                  </a:moveTo>
                  <a:cubicBezTo>
                    <a:pt x="3310" y="0"/>
                    <a:pt x="3134" y="163"/>
                    <a:pt x="3122" y="385"/>
                  </a:cubicBezTo>
                  <a:lnTo>
                    <a:pt x="3111" y="783"/>
                  </a:lnTo>
                  <a:cubicBezTo>
                    <a:pt x="2982" y="842"/>
                    <a:pt x="2864" y="912"/>
                    <a:pt x="2749" y="993"/>
                  </a:cubicBezTo>
                  <a:lnTo>
                    <a:pt x="2385" y="805"/>
                  </a:lnTo>
                  <a:cubicBezTo>
                    <a:pt x="2326" y="773"/>
                    <a:pt x="2263" y="757"/>
                    <a:pt x="2201" y="757"/>
                  </a:cubicBezTo>
                  <a:cubicBezTo>
                    <a:pt x="2064" y="757"/>
                    <a:pt x="1931" y="831"/>
                    <a:pt x="1860" y="960"/>
                  </a:cubicBezTo>
                  <a:lnTo>
                    <a:pt x="1181" y="2127"/>
                  </a:lnTo>
                  <a:cubicBezTo>
                    <a:pt x="1077" y="2315"/>
                    <a:pt x="1136" y="2559"/>
                    <a:pt x="1310" y="2677"/>
                  </a:cubicBezTo>
                  <a:lnTo>
                    <a:pt x="1650" y="2887"/>
                  </a:lnTo>
                  <a:cubicBezTo>
                    <a:pt x="1650" y="2957"/>
                    <a:pt x="1638" y="3027"/>
                    <a:pt x="1638" y="3097"/>
                  </a:cubicBezTo>
                  <a:cubicBezTo>
                    <a:pt x="1638" y="3168"/>
                    <a:pt x="1650" y="3238"/>
                    <a:pt x="1650" y="3308"/>
                  </a:cubicBezTo>
                  <a:lnTo>
                    <a:pt x="1310" y="3518"/>
                  </a:lnTo>
                  <a:cubicBezTo>
                    <a:pt x="1136" y="3636"/>
                    <a:pt x="1077" y="3880"/>
                    <a:pt x="1181" y="4068"/>
                  </a:cubicBezTo>
                  <a:lnTo>
                    <a:pt x="1860" y="5224"/>
                  </a:lnTo>
                  <a:cubicBezTo>
                    <a:pt x="1933" y="5356"/>
                    <a:pt x="2071" y="5430"/>
                    <a:pt x="2211" y="5430"/>
                  </a:cubicBezTo>
                  <a:cubicBezTo>
                    <a:pt x="2270" y="5430"/>
                    <a:pt x="2330" y="5417"/>
                    <a:pt x="2385" y="5389"/>
                  </a:cubicBezTo>
                  <a:lnTo>
                    <a:pt x="2749" y="5201"/>
                  </a:lnTo>
                  <a:cubicBezTo>
                    <a:pt x="2864" y="5283"/>
                    <a:pt x="2982" y="5353"/>
                    <a:pt x="3111" y="5412"/>
                  </a:cubicBezTo>
                  <a:lnTo>
                    <a:pt x="3122" y="5810"/>
                  </a:lnTo>
                  <a:cubicBezTo>
                    <a:pt x="3134" y="6032"/>
                    <a:pt x="3310" y="6194"/>
                    <a:pt x="3532" y="6194"/>
                  </a:cubicBezTo>
                  <a:lnTo>
                    <a:pt x="3801" y="6194"/>
                  </a:lnTo>
                  <a:lnTo>
                    <a:pt x="3801" y="7002"/>
                  </a:lnTo>
                  <a:lnTo>
                    <a:pt x="2385" y="7002"/>
                  </a:lnTo>
                  <a:cubicBezTo>
                    <a:pt x="2216" y="6527"/>
                    <a:pt x="1761" y="6193"/>
                    <a:pt x="1222" y="6193"/>
                  </a:cubicBezTo>
                  <a:cubicBezTo>
                    <a:pt x="1205" y="6193"/>
                    <a:pt x="1187" y="6194"/>
                    <a:pt x="1170" y="6194"/>
                  </a:cubicBezTo>
                  <a:cubicBezTo>
                    <a:pt x="550" y="6231"/>
                    <a:pt x="48" y="6744"/>
                    <a:pt x="25" y="7364"/>
                  </a:cubicBezTo>
                  <a:cubicBezTo>
                    <a:pt x="0" y="8054"/>
                    <a:pt x="550" y="8627"/>
                    <a:pt x="1240" y="8627"/>
                  </a:cubicBezTo>
                  <a:cubicBezTo>
                    <a:pt x="1767" y="8627"/>
                    <a:pt x="2211" y="8287"/>
                    <a:pt x="2385" y="7819"/>
                  </a:cubicBezTo>
                  <a:lnTo>
                    <a:pt x="3801" y="7819"/>
                  </a:lnTo>
                  <a:lnTo>
                    <a:pt x="3801" y="8428"/>
                  </a:lnTo>
                  <a:cubicBezTo>
                    <a:pt x="3310" y="8604"/>
                    <a:pt x="2960" y="9081"/>
                    <a:pt x="2993" y="9631"/>
                  </a:cubicBezTo>
                  <a:cubicBezTo>
                    <a:pt x="3030" y="10251"/>
                    <a:pt x="3532" y="10753"/>
                    <a:pt x="4152" y="10778"/>
                  </a:cubicBezTo>
                  <a:cubicBezTo>
                    <a:pt x="4172" y="10779"/>
                    <a:pt x="4191" y="10780"/>
                    <a:pt x="4211" y="10780"/>
                  </a:cubicBezTo>
                  <a:cubicBezTo>
                    <a:pt x="4872" y="10780"/>
                    <a:pt x="5414" y="10231"/>
                    <a:pt x="5414" y="9561"/>
                  </a:cubicBezTo>
                  <a:cubicBezTo>
                    <a:pt x="5414" y="9036"/>
                    <a:pt x="5075" y="8590"/>
                    <a:pt x="4606" y="8428"/>
                  </a:cubicBezTo>
                  <a:lnTo>
                    <a:pt x="4606" y="7819"/>
                  </a:lnTo>
                  <a:lnTo>
                    <a:pt x="6020" y="7819"/>
                  </a:lnTo>
                  <a:cubicBezTo>
                    <a:pt x="6191" y="8294"/>
                    <a:pt x="6658" y="8628"/>
                    <a:pt x="7186" y="8628"/>
                  </a:cubicBezTo>
                  <a:cubicBezTo>
                    <a:pt x="7203" y="8628"/>
                    <a:pt x="7221" y="8627"/>
                    <a:pt x="7238" y="8627"/>
                  </a:cubicBezTo>
                  <a:cubicBezTo>
                    <a:pt x="7855" y="8590"/>
                    <a:pt x="8360" y="8077"/>
                    <a:pt x="8382" y="7457"/>
                  </a:cubicBezTo>
                  <a:cubicBezTo>
                    <a:pt x="8405" y="6767"/>
                    <a:pt x="7855" y="6194"/>
                    <a:pt x="7168" y="6194"/>
                  </a:cubicBezTo>
                  <a:cubicBezTo>
                    <a:pt x="6640" y="6194"/>
                    <a:pt x="6197" y="6534"/>
                    <a:pt x="6020" y="7002"/>
                  </a:cubicBezTo>
                  <a:lnTo>
                    <a:pt x="4606" y="7002"/>
                  </a:lnTo>
                  <a:lnTo>
                    <a:pt x="4606" y="6194"/>
                  </a:lnTo>
                  <a:lnTo>
                    <a:pt x="4876" y="6194"/>
                  </a:lnTo>
                  <a:cubicBezTo>
                    <a:pt x="5097" y="6194"/>
                    <a:pt x="5274" y="6032"/>
                    <a:pt x="5285" y="5810"/>
                  </a:cubicBezTo>
                  <a:lnTo>
                    <a:pt x="5296" y="5412"/>
                  </a:lnTo>
                  <a:cubicBezTo>
                    <a:pt x="5426" y="5353"/>
                    <a:pt x="5541" y="5283"/>
                    <a:pt x="5658" y="5201"/>
                  </a:cubicBezTo>
                  <a:lnTo>
                    <a:pt x="6020" y="5389"/>
                  </a:lnTo>
                  <a:cubicBezTo>
                    <a:pt x="6076" y="5417"/>
                    <a:pt x="6136" y="5430"/>
                    <a:pt x="6195" y="5430"/>
                  </a:cubicBezTo>
                  <a:cubicBezTo>
                    <a:pt x="6335" y="5430"/>
                    <a:pt x="6473" y="5356"/>
                    <a:pt x="6548" y="5224"/>
                  </a:cubicBezTo>
                  <a:lnTo>
                    <a:pt x="7224" y="4068"/>
                  </a:lnTo>
                  <a:cubicBezTo>
                    <a:pt x="7330" y="3880"/>
                    <a:pt x="7271" y="3636"/>
                    <a:pt x="7098" y="3518"/>
                  </a:cubicBezTo>
                  <a:lnTo>
                    <a:pt x="6758" y="3308"/>
                  </a:lnTo>
                  <a:cubicBezTo>
                    <a:pt x="6758" y="3238"/>
                    <a:pt x="6769" y="3168"/>
                    <a:pt x="6769" y="3097"/>
                  </a:cubicBezTo>
                  <a:cubicBezTo>
                    <a:pt x="6769" y="3027"/>
                    <a:pt x="6758" y="2957"/>
                    <a:pt x="6758" y="2887"/>
                  </a:cubicBezTo>
                  <a:lnTo>
                    <a:pt x="7098" y="2677"/>
                  </a:lnTo>
                  <a:cubicBezTo>
                    <a:pt x="7271" y="2559"/>
                    <a:pt x="7330" y="2315"/>
                    <a:pt x="7224" y="2127"/>
                  </a:cubicBezTo>
                  <a:lnTo>
                    <a:pt x="6548" y="960"/>
                  </a:lnTo>
                  <a:cubicBezTo>
                    <a:pt x="6475" y="831"/>
                    <a:pt x="6342" y="757"/>
                    <a:pt x="6205" y="757"/>
                  </a:cubicBezTo>
                  <a:cubicBezTo>
                    <a:pt x="6143" y="757"/>
                    <a:pt x="6079" y="773"/>
                    <a:pt x="6020" y="805"/>
                  </a:cubicBezTo>
                  <a:lnTo>
                    <a:pt x="5658" y="993"/>
                  </a:lnTo>
                  <a:cubicBezTo>
                    <a:pt x="5541" y="912"/>
                    <a:pt x="5426" y="842"/>
                    <a:pt x="5296" y="783"/>
                  </a:cubicBezTo>
                  <a:lnTo>
                    <a:pt x="5285" y="385"/>
                  </a:lnTo>
                  <a:cubicBezTo>
                    <a:pt x="5274" y="163"/>
                    <a:pt x="5097" y="0"/>
                    <a:pt x="4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782" name="Google Shape;782;p34"/>
          <p:cNvGrpSpPr/>
          <p:nvPr/>
        </p:nvGrpSpPr>
        <p:grpSpPr>
          <a:xfrm>
            <a:off x="3577913" y="1730775"/>
            <a:ext cx="347475" cy="345150"/>
            <a:chOff x="4744113" y="3243975"/>
            <a:chExt cx="347475" cy="345150"/>
          </a:xfrm>
        </p:grpSpPr>
        <p:sp>
          <p:nvSpPr>
            <p:cNvPr id="783" name="Google Shape;783;p34"/>
            <p:cNvSpPr/>
            <p:nvPr/>
          </p:nvSpPr>
          <p:spPr>
            <a:xfrm>
              <a:off x="4744113" y="3339725"/>
              <a:ext cx="182950" cy="249400"/>
            </a:xfrm>
            <a:custGeom>
              <a:avLst/>
              <a:gdLst/>
              <a:ahLst/>
              <a:cxnLst/>
              <a:rect l="l" t="t" r="r" b="b"/>
              <a:pathLst>
                <a:path w="7318" h="9976" extrusionOk="0">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4" name="Google Shape;784;p34"/>
            <p:cNvSpPr/>
            <p:nvPr/>
          </p:nvSpPr>
          <p:spPr>
            <a:xfrm>
              <a:off x="4935238" y="3434175"/>
              <a:ext cx="156350" cy="154950"/>
            </a:xfrm>
            <a:custGeom>
              <a:avLst/>
              <a:gdLst/>
              <a:ahLst/>
              <a:cxnLst/>
              <a:rect l="l" t="t" r="r" b="b"/>
              <a:pathLst>
                <a:path w="6254" h="6198" extrusionOk="0">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5" name="Google Shape;785;p34"/>
            <p:cNvSpPr/>
            <p:nvPr/>
          </p:nvSpPr>
          <p:spPr>
            <a:xfrm>
              <a:off x="4983138" y="3481225"/>
              <a:ext cx="60550" cy="60825"/>
            </a:xfrm>
            <a:custGeom>
              <a:avLst/>
              <a:gdLst/>
              <a:ahLst/>
              <a:cxnLst/>
              <a:rect l="l" t="t" r="r" b="b"/>
              <a:pathLst>
                <a:path w="2422" h="2433" extrusionOk="0">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6" name="Google Shape;786;p34"/>
            <p:cNvSpPr/>
            <p:nvPr/>
          </p:nvSpPr>
          <p:spPr>
            <a:xfrm>
              <a:off x="4826238" y="3243975"/>
              <a:ext cx="231950" cy="173375"/>
            </a:xfrm>
            <a:custGeom>
              <a:avLst/>
              <a:gdLst/>
              <a:ahLst/>
              <a:cxnLst/>
              <a:rect l="l" t="t" r="r" b="b"/>
              <a:pathLst>
                <a:path w="9278" h="6935" extrusionOk="0">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787" name="Google Shape;787;p34"/>
          <p:cNvGrpSpPr/>
          <p:nvPr/>
        </p:nvGrpSpPr>
        <p:grpSpPr>
          <a:xfrm>
            <a:off x="6004326" y="1767475"/>
            <a:ext cx="346325" cy="345000"/>
            <a:chOff x="1725463" y="2681050"/>
            <a:chExt cx="346325" cy="345000"/>
          </a:xfrm>
        </p:grpSpPr>
        <p:sp>
          <p:nvSpPr>
            <p:cNvPr id="788" name="Google Shape;788;p34"/>
            <p:cNvSpPr/>
            <p:nvPr/>
          </p:nvSpPr>
          <p:spPr>
            <a:xfrm>
              <a:off x="1807588" y="2762650"/>
              <a:ext cx="181800" cy="181800"/>
            </a:xfrm>
            <a:custGeom>
              <a:avLst/>
              <a:gdLst/>
              <a:ahLst/>
              <a:cxnLst/>
              <a:rect l="l" t="t" r="r" b="b"/>
              <a:pathLst>
                <a:path w="7272" h="7272" extrusionOk="0">
                  <a:moveTo>
                    <a:pt x="6032" y="808"/>
                  </a:moveTo>
                  <a:lnTo>
                    <a:pt x="6464" y="1240"/>
                  </a:lnTo>
                  <a:lnTo>
                    <a:pt x="6464" y="1613"/>
                  </a:lnTo>
                  <a:lnTo>
                    <a:pt x="2418" y="1613"/>
                  </a:lnTo>
                  <a:lnTo>
                    <a:pt x="2418" y="808"/>
                  </a:lnTo>
                  <a:close/>
                  <a:moveTo>
                    <a:pt x="1613" y="808"/>
                  </a:moveTo>
                  <a:lnTo>
                    <a:pt x="1613" y="4851"/>
                  </a:lnTo>
                  <a:lnTo>
                    <a:pt x="805" y="4851"/>
                  </a:lnTo>
                  <a:lnTo>
                    <a:pt x="805" y="1240"/>
                  </a:lnTo>
                  <a:lnTo>
                    <a:pt x="1240" y="808"/>
                  </a:lnTo>
                  <a:close/>
                  <a:moveTo>
                    <a:pt x="4851" y="2421"/>
                  </a:moveTo>
                  <a:lnTo>
                    <a:pt x="4851" y="4851"/>
                  </a:lnTo>
                  <a:lnTo>
                    <a:pt x="2418" y="4851"/>
                  </a:lnTo>
                  <a:lnTo>
                    <a:pt x="2418" y="2421"/>
                  </a:lnTo>
                  <a:close/>
                  <a:moveTo>
                    <a:pt x="4851" y="5659"/>
                  </a:moveTo>
                  <a:lnTo>
                    <a:pt x="4851" y="6464"/>
                  </a:lnTo>
                  <a:lnTo>
                    <a:pt x="1240" y="6464"/>
                  </a:lnTo>
                  <a:lnTo>
                    <a:pt x="805" y="6032"/>
                  </a:lnTo>
                  <a:lnTo>
                    <a:pt x="805" y="5659"/>
                  </a:lnTo>
                  <a:close/>
                  <a:moveTo>
                    <a:pt x="6464" y="2421"/>
                  </a:moveTo>
                  <a:lnTo>
                    <a:pt x="6464" y="6032"/>
                  </a:lnTo>
                  <a:lnTo>
                    <a:pt x="6032" y="6464"/>
                  </a:lnTo>
                  <a:lnTo>
                    <a:pt x="5659" y="6464"/>
                  </a:lnTo>
                  <a:lnTo>
                    <a:pt x="5659" y="2421"/>
                  </a:lnTo>
                  <a:close/>
                  <a:moveTo>
                    <a:pt x="1075" y="0"/>
                  </a:moveTo>
                  <a:cubicBezTo>
                    <a:pt x="960" y="0"/>
                    <a:pt x="864" y="37"/>
                    <a:pt x="783" y="118"/>
                  </a:cubicBezTo>
                  <a:lnTo>
                    <a:pt x="118" y="783"/>
                  </a:lnTo>
                  <a:cubicBezTo>
                    <a:pt x="34" y="867"/>
                    <a:pt x="0" y="960"/>
                    <a:pt x="0" y="1078"/>
                  </a:cubicBezTo>
                  <a:lnTo>
                    <a:pt x="0" y="6197"/>
                  </a:lnTo>
                  <a:cubicBezTo>
                    <a:pt x="0" y="6312"/>
                    <a:pt x="34" y="6408"/>
                    <a:pt x="118" y="6489"/>
                  </a:cubicBezTo>
                  <a:lnTo>
                    <a:pt x="783" y="7154"/>
                  </a:lnTo>
                  <a:cubicBezTo>
                    <a:pt x="864" y="7235"/>
                    <a:pt x="960" y="7272"/>
                    <a:pt x="1075" y="7272"/>
                  </a:cubicBezTo>
                  <a:lnTo>
                    <a:pt x="6206" y="7272"/>
                  </a:lnTo>
                  <a:cubicBezTo>
                    <a:pt x="6312" y="7272"/>
                    <a:pt x="6416" y="7235"/>
                    <a:pt x="6486" y="7154"/>
                  </a:cubicBezTo>
                  <a:lnTo>
                    <a:pt x="7154" y="6489"/>
                  </a:lnTo>
                  <a:cubicBezTo>
                    <a:pt x="7235" y="6408"/>
                    <a:pt x="7272" y="6312"/>
                    <a:pt x="7272" y="6197"/>
                  </a:cubicBezTo>
                  <a:lnTo>
                    <a:pt x="7272" y="1078"/>
                  </a:lnTo>
                  <a:cubicBezTo>
                    <a:pt x="7272" y="960"/>
                    <a:pt x="7235" y="867"/>
                    <a:pt x="7154" y="783"/>
                  </a:cubicBezTo>
                  <a:lnTo>
                    <a:pt x="6486" y="118"/>
                  </a:lnTo>
                  <a:cubicBezTo>
                    <a:pt x="6416" y="37"/>
                    <a:pt x="6312" y="0"/>
                    <a:pt x="6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9" name="Google Shape;789;p34"/>
            <p:cNvSpPr/>
            <p:nvPr/>
          </p:nvSpPr>
          <p:spPr>
            <a:xfrm>
              <a:off x="1725463" y="2681050"/>
              <a:ext cx="346325" cy="345000"/>
            </a:xfrm>
            <a:custGeom>
              <a:avLst/>
              <a:gdLst/>
              <a:ahLst/>
              <a:cxnLst/>
              <a:rect l="l" t="t" r="r" b="b"/>
              <a:pathLst>
                <a:path w="13853" h="13800" extrusionOk="0">
                  <a:moveTo>
                    <a:pt x="9996" y="2448"/>
                  </a:moveTo>
                  <a:lnTo>
                    <a:pt x="11373" y="3837"/>
                  </a:lnTo>
                  <a:lnTo>
                    <a:pt x="11373" y="9963"/>
                  </a:lnTo>
                  <a:lnTo>
                    <a:pt x="9996" y="11355"/>
                  </a:lnTo>
                  <a:lnTo>
                    <a:pt x="3858" y="11355"/>
                  </a:lnTo>
                  <a:lnTo>
                    <a:pt x="2466" y="9963"/>
                  </a:lnTo>
                  <a:lnTo>
                    <a:pt x="2466" y="3837"/>
                  </a:lnTo>
                  <a:lnTo>
                    <a:pt x="3858" y="2448"/>
                  </a:lnTo>
                  <a:close/>
                  <a:moveTo>
                    <a:pt x="3671" y="0"/>
                  </a:moveTo>
                  <a:cubicBezTo>
                    <a:pt x="3454" y="0"/>
                    <a:pt x="3285" y="186"/>
                    <a:pt x="3285" y="400"/>
                  </a:cubicBezTo>
                  <a:lnTo>
                    <a:pt x="3285" y="1873"/>
                  </a:lnTo>
                  <a:lnTo>
                    <a:pt x="1905" y="3264"/>
                  </a:lnTo>
                  <a:lnTo>
                    <a:pt x="432" y="3264"/>
                  </a:lnTo>
                  <a:cubicBezTo>
                    <a:pt x="222" y="3264"/>
                    <a:pt x="48" y="3416"/>
                    <a:pt x="23" y="3615"/>
                  </a:cubicBezTo>
                  <a:cubicBezTo>
                    <a:pt x="0" y="3862"/>
                    <a:pt x="188" y="4072"/>
                    <a:pt x="421" y="4072"/>
                  </a:cubicBezTo>
                  <a:lnTo>
                    <a:pt x="1661" y="4072"/>
                  </a:lnTo>
                  <a:lnTo>
                    <a:pt x="1661" y="4877"/>
                  </a:lnTo>
                  <a:lnTo>
                    <a:pt x="432" y="4877"/>
                  </a:lnTo>
                  <a:cubicBezTo>
                    <a:pt x="222" y="4877"/>
                    <a:pt x="48" y="5029"/>
                    <a:pt x="23" y="5239"/>
                  </a:cubicBezTo>
                  <a:cubicBezTo>
                    <a:pt x="0" y="5486"/>
                    <a:pt x="188" y="5685"/>
                    <a:pt x="421" y="5685"/>
                  </a:cubicBezTo>
                  <a:lnTo>
                    <a:pt x="1661" y="5685"/>
                  </a:lnTo>
                  <a:lnTo>
                    <a:pt x="1661" y="6490"/>
                  </a:lnTo>
                  <a:lnTo>
                    <a:pt x="432" y="6490"/>
                  </a:lnTo>
                  <a:cubicBezTo>
                    <a:pt x="222" y="6490"/>
                    <a:pt x="48" y="6642"/>
                    <a:pt x="23" y="6852"/>
                  </a:cubicBezTo>
                  <a:cubicBezTo>
                    <a:pt x="0" y="7099"/>
                    <a:pt x="188" y="7310"/>
                    <a:pt x="421" y="7310"/>
                  </a:cubicBezTo>
                  <a:lnTo>
                    <a:pt x="1661" y="7310"/>
                  </a:lnTo>
                  <a:lnTo>
                    <a:pt x="1661" y="8115"/>
                  </a:lnTo>
                  <a:lnTo>
                    <a:pt x="432" y="8115"/>
                  </a:lnTo>
                  <a:cubicBezTo>
                    <a:pt x="222" y="8115"/>
                    <a:pt x="48" y="8269"/>
                    <a:pt x="23" y="8465"/>
                  </a:cubicBezTo>
                  <a:cubicBezTo>
                    <a:pt x="0" y="8712"/>
                    <a:pt x="188" y="8923"/>
                    <a:pt x="421" y="8923"/>
                  </a:cubicBezTo>
                  <a:lnTo>
                    <a:pt x="1661" y="8923"/>
                  </a:lnTo>
                  <a:lnTo>
                    <a:pt x="1661" y="9728"/>
                  </a:lnTo>
                  <a:lnTo>
                    <a:pt x="432" y="9728"/>
                  </a:lnTo>
                  <a:cubicBezTo>
                    <a:pt x="222" y="9728"/>
                    <a:pt x="48" y="9882"/>
                    <a:pt x="23" y="10092"/>
                  </a:cubicBezTo>
                  <a:cubicBezTo>
                    <a:pt x="0" y="10337"/>
                    <a:pt x="188" y="10536"/>
                    <a:pt x="421" y="10536"/>
                  </a:cubicBezTo>
                  <a:lnTo>
                    <a:pt x="1905" y="10536"/>
                  </a:lnTo>
                  <a:lnTo>
                    <a:pt x="3285" y="11927"/>
                  </a:lnTo>
                  <a:lnTo>
                    <a:pt x="3285" y="13389"/>
                  </a:lnTo>
                  <a:cubicBezTo>
                    <a:pt x="3285" y="13599"/>
                    <a:pt x="3437" y="13773"/>
                    <a:pt x="3636" y="13795"/>
                  </a:cubicBezTo>
                  <a:cubicBezTo>
                    <a:pt x="3655" y="13798"/>
                    <a:pt x="3675" y="13800"/>
                    <a:pt x="3694" y="13800"/>
                  </a:cubicBezTo>
                  <a:cubicBezTo>
                    <a:pt x="3912" y="13800"/>
                    <a:pt x="4090" y="13614"/>
                    <a:pt x="4090" y="13400"/>
                  </a:cubicBezTo>
                  <a:lnTo>
                    <a:pt x="4090" y="12160"/>
                  </a:lnTo>
                  <a:lnTo>
                    <a:pt x="4898" y="12160"/>
                  </a:lnTo>
                  <a:lnTo>
                    <a:pt x="4898" y="13389"/>
                  </a:lnTo>
                  <a:cubicBezTo>
                    <a:pt x="4898" y="13599"/>
                    <a:pt x="5050" y="13773"/>
                    <a:pt x="5260" y="13795"/>
                  </a:cubicBezTo>
                  <a:cubicBezTo>
                    <a:pt x="5280" y="13798"/>
                    <a:pt x="5299" y="13800"/>
                    <a:pt x="5318" y="13800"/>
                  </a:cubicBezTo>
                  <a:cubicBezTo>
                    <a:pt x="5537" y="13800"/>
                    <a:pt x="5703" y="13614"/>
                    <a:pt x="5703" y="13400"/>
                  </a:cubicBezTo>
                  <a:lnTo>
                    <a:pt x="5703" y="12160"/>
                  </a:lnTo>
                  <a:lnTo>
                    <a:pt x="6511" y="12160"/>
                  </a:lnTo>
                  <a:lnTo>
                    <a:pt x="6511" y="13389"/>
                  </a:lnTo>
                  <a:cubicBezTo>
                    <a:pt x="6511" y="13599"/>
                    <a:pt x="6663" y="13773"/>
                    <a:pt x="6873" y="13795"/>
                  </a:cubicBezTo>
                  <a:cubicBezTo>
                    <a:pt x="6893" y="13798"/>
                    <a:pt x="6913" y="13800"/>
                    <a:pt x="6932" y="13800"/>
                  </a:cubicBezTo>
                  <a:cubicBezTo>
                    <a:pt x="7152" y="13800"/>
                    <a:pt x="7331" y="13614"/>
                    <a:pt x="7331" y="13400"/>
                  </a:cubicBezTo>
                  <a:lnTo>
                    <a:pt x="7331" y="12160"/>
                  </a:lnTo>
                  <a:lnTo>
                    <a:pt x="8136" y="12160"/>
                  </a:lnTo>
                  <a:lnTo>
                    <a:pt x="8136" y="13389"/>
                  </a:lnTo>
                  <a:cubicBezTo>
                    <a:pt x="8136" y="13599"/>
                    <a:pt x="8287" y="13773"/>
                    <a:pt x="8498" y="13795"/>
                  </a:cubicBezTo>
                  <a:cubicBezTo>
                    <a:pt x="8516" y="13798"/>
                    <a:pt x="8535" y="13800"/>
                    <a:pt x="8554" y="13800"/>
                  </a:cubicBezTo>
                  <a:cubicBezTo>
                    <a:pt x="8766" y="13800"/>
                    <a:pt x="8944" y="13614"/>
                    <a:pt x="8944" y="13400"/>
                  </a:cubicBezTo>
                  <a:lnTo>
                    <a:pt x="8944" y="12160"/>
                  </a:lnTo>
                  <a:lnTo>
                    <a:pt x="9749" y="12160"/>
                  </a:lnTo>
                  <a:lnTo>
                    <a:pt x="9749" y="13389"/>
                  </a:lnTo>
                  <a:cubicBezTo>
                    <a:pt x="9749" y="13599"/>
                    <a:pt x="9900" y="13773"/>
                    <a:pt x="10111" y="13795"/>
                  </a:cubicBezTo>
                  <a:cubicBezTo>
                    <a:pt x="10130" y="13798"/>
                    <a:pt x="10150" y="13800"/>
                    <a:pt x="10169" y="13800"/>
                  </a:cubicBezTo>
                  <a:cubicBezTo>
                    <a:pt x="10388" y="13800"/>
                    <a:pt x="10557" y="13614"/>
                    <a:pt x="10557" y="13400"/>
                  </a:cubicBezTo>
                  <a:lnTo>
                    <a:pt x="10557" y="11927"/>
                  </a:lnTo>
                  <a:lnTo>
                    <a:pt x="11945" y="10536"/>
                  </a:lnTo>
                  <a:lnTo>
                    <a:pt x="13407" y="10536"/>
                  </a:lnTo>
                  <a:cubicBezTo>
                    <a:pt x="13617" y="10536"/>
                    <a:pt x="13794" y="10384"/>
                    <a:pt x="13816" y="10185"/>
                  </a:cubicBezTo>
                  <a:cubicBezTo>
                    <a:pt x="13853" y="9938"/>
                    <a:pt x="13654" y="9728"/>
                    <a:pt x="13418" y="9728"/>
                  </a:cubicBezTo>
                  <a:lnTo>
                    <a:pt x="12181" y="9728"/>
                  </a:lnTo>
                  <a:lnTo>
                    <a:pt x="12181" y="8923"/>
                  </a:lnTo>
                  <a:lnTo>
                    <a:pt x="13407" y="8923"/>
                  </a:lnTo>
                  <a:cubicBezTo>
                    <a:pt x="13617" y="8923"/>
                    <a:pt x="13794" y="8771"/>
                    <a:pt x="13816" y="8561"/>
                  </a:cubicBezTo>
                  <a:cubicBezTo>
                    <a:pt x="13853" y="8314"/>
                    <a:pt x="13654" y="8115"/>
                    <a:pt x="13418" y="8115"/>
                  </a:cubicBezTo>
                  <a:lnTo>
                    <a:pt x="12181" y="8115"/>
                  </a:lnTo>
                  <a:lnTo>
                    <a:pt x="12181" y="7310"/>
                  </a:lnTo>
                  <a:lnTo>
                    <a:pt x="13407" y="7310"/>
                  </a:lnTo>
                  <a:cubicBezTo>
                    <a:pt x="13617" y="7310"/>
                    <a:pt x="13794" y="7158"/>
                    <a:pt x="13816" y="6948"/>
                  </a:cubicBezTo>
                  <a:cubicBezTo>
                    <a:pt x="13853" y="6701"/>
                    <a:pt x="13654" y="6490"/>
                    <a:pt x="13418" y="6490"/>
                  </a:cubicBezTo>
                  <a:lnTo>
                    <a:pt x="12181" y="6490"/>
                  </a:lnTo>
                  <a:lnTo>
                    <a:pt x="12181" y="5685"/>
                  </a:lnTo>
                  <a:lnTo>
                    <a:pt x="13407" y="5685"/>
                  </a:lnTo>
                  <a:cubicBezTo>
                    <a:pt x="13617" y="5685"/>
                    <a:pt x="13794" y="5534"/>
                    <a:pt x="13816" y="5335"/>
                  </a:cubicBezTo>
                  <a:cubicBezTo>
                    <a:pt x="13853" y="5088"/>
                    <a:pt x="13654" y="4877"/>
                    <a:pt x="13418" y="4877"/>
                  </a:cubicBezTo>
                  <a:lnTo>
                    <a:pt x="12181" y="4877"/>
                  </a:lnTo>
                  <a:lnTo>
                    <a:pt x="12181" y="4072"/>
                  </a:lnTo>
                  <a:lnTo>
                    <a:pt x="13407" y="4072"/>
                  </a:lnTo>
                  <a:cubicBezTo>
                    <a:pt x="13617" y="4072"/>
                    <a:pt x="13794" y="3921"/>
                    <a:pt x="13816" y="3710"/>
                  </a:cubicBezTo>
                  <a:cubicBezTo>
                    <a:pt x="13853" y="3463"/>
                    <a:pt x="13654" y="3264"/>
                    <a:pt x="13418" y="3264"/>
                  </a:cubicBezTo>
                  <a:lnTo>
                    <a:pt x="11945" y="3264"/>
                  </a:lnTo>
                  <a:lnTo>
                    <a:pt x="10557" y="1873"/>
                  </a:lnTo>
                  <a:lnTo>
                    <a:pt x="10557" y="414"/>
                  </a:lnTo>
                  <a:cubicBezTo>
                    <a:pt x="10557" y="204"/>
                    <a:pt x="10402" y="27"/>
                    <a:pt x="10206" y="5"/>
                  </a:cubicBezTo>
                  <a:cubicBezTo>
                    <a:pt x="10186" y="2"/>
                    <a:pt x="10167" y="0"/>
                    <a:pt x="10147" y="0"/>
                  </a:cubicBezTo>
                  <a:cubicBezTo>
                    <a:pt x="9927" y="0"/>
                    <a:pt x="9749" y="186"/>
                    <a:pt x="9749" y="400"/>
                  </a:cubicBezTo>
                  <a:lnTo>
                    <a:pt x="9749" y="1640"/>
                  </a:lnTo>
                  <a:lnTo>
                    <a:pt x="8944" y="1640"/>
                  </a:lnTo>
                  <a:lnTo>
                    <a:pt x="8944" y="414"/>
                  </a:lnTo>
                  <a:cubicBezTo>
                    <a:pt x="8944" y="204"/>
                    <a:pt x="8789" y="27"/>
                    <a:pt x="8579" y="5"/>
                  </a:cubicBezTo>
                  <a:cubicBezTo>
                    <a:pt x="8560" y="2"/>
                    <a:pt x="8542" y="0"/>
                    <a:pt x="8523" y="0"/>
                  </a:cubicBezTo>
                  <a:cubicBezTo>
                    <a:pt x="8314" y="0"/>
                    <a:pt x="8136" y="186"/>
                    <a:pt x="8136" y="400"/>
                  </a:cubicBezTo>
                  <a:lnTo>
                    <a:pt x="8136" y="1640"/>
                  </a:lnTo>
                  <a:lnTo>
                    <a:pt x="7331" y="1640"/>
                  </a:lnTo>
                  <a:lnTo>
                    <a:pt x="7331" y="414"/>
                  </a:lnTo>
                  <a:cubicBezTo>
                    <a:pt x="7331" y="204"/>
                    <a:pt x="7176" y="27"/>
                    <a:pt x="6966" y="5"/>
                  </a:cubicBezTo>
                  <a:cubicBezTo>
                    <a:pt x="6946" y="2"/>
                    <a:pt x="6927" y="0"/>
                    <a:pt x="6908" y="0"/>
                  </a:cubicBezTo>
                  <a:cubicBezTo>
                    <a:pt x="6689" y="0"/>
                    <a:pt x="6511" y="186"/>
                    <a:pt x="6511" y="400"/>
                  </a:cubicBezTo>
                  <a:lnTo>
                    <a:pt x="6511" y="1640"/>
                  </a:lnTo>
                  <a:lnTo>
                    <a:pt x="5703" y="1640"/>
                  </a:lnTo>
                  <a:lnTo>
                    <a:pt x="5703" y="414"/>
                  </a:lnTo>
                  <a:cubicBezTo>
                    <a:pt x="5703" y="204"/>
                    <a:pt x="5552" y="27"/>
                    <a:pt x="5353" y="5"/>
                  </a:cubicBezTo>
                  <a:cubicBezTo>
                    <a:pt x="5333" y="2"/>
                    <a:pt x="5314" y="0"/>
                    <a:pt x="5295" y="0"/>
                  </a:cubicBezTo>
                  <a:cubicBezTo>
                    <a:pt x="5076" y="0"/>
                    <a:pt x="4898" y="186"/>
                    <a:pt x="4898" y="400"/>
                  </a:cubicBezTo>
                  <a:lnTo>
                    <a:pt x="4898" y="1640"/>
                  </a:lnTo>
                  <a:lnTo>
                    <a:pt x="4090" y="1640"/>
                  </a:lnTo>
                  <a:lnTo>
                    <a:pt x="4090" y="414"/>
                  </a:lnTo>
                  <a:cubicBezTo>
                    <a:pt x="4090" y="204"/>
                    <a:pt x="3939" y="27"/>
                    <a:pt x="3728" y="5"/>
                  </a:cubicBezTo>
                  <a:cubicBezTo>
                    <a:pt x="3709" y="2"/>
                    <a:pt x="3690" y="0"/>
                    <a:pt x="3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325725"/>
            <a:ext cx="3653400"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PROCESSO DE PESQUISA</a:t>
            </a:r>
            <a:endParaRPr dirty="0"/>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623809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35"/>
          <p:cNvSpPr txBox="1">
            <a:spLocks noGrp="1"/>
          </p:cNvSpPr>
          <p:nvPr>
            <p:ph type="subTitle" idx="6"/>
          </p:nvPr>
        </p:nvSpPr>
        <p:spPr>
          <a:xfrm>
            <a:off x="1253225" y="2827725"/>
            <a:ext cx="2811000" cy="51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Memória EEPROM</a:t>
            </a:r>
            <a:endParaRPr dirty="0"/>
          </a:p>
        </p:txBody>
      </p:sp>
      <p:sp>
        <p:nvSpPr>
          <p:cNvPr id="795" name="Google Shape;79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2000" dirty="0"/>
              <a:t>Estrutura do processo de Pesquisa de estudos e teorias:</a:t>
            </a:r>
          </a:p>
        </p:txBody>
      </p:sp>
      <p:sp>
        <p:nvSpPr>
          <p:cNvPr id="796" name="Google Shape;796;p35"/>
          <p:cNvSpPr txBox="1">
            <a:spLocks noGrp="1"/>
          </p:cNvSpPr>
          <p:nvPr>
            <p:ph type="subTitle" idx="1"/>
          </p:nvPr>
        </p:nvSpPr>
        <p:spPr>
          <a:xfrm>
            <a:off x="1253224" y="1906836"/>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Necessário para entender sobre os princípios fundamentais do processo de votação</a:t>
            </a:r>
            <a:endParaRPr dirty="0"/>
          </a:p>
        </p:txBody>
      </p:sp>
      <p:sp>
        <p:nvSpPr>
          <p:cNvPr id="797" name="Google Shape;797;p35"/>
          <p:cNvSpPr txBox="1">
            <a:spLocks noGrp="1"/>
          </p:cNvSpPr>
          <p:nvPr>
            <p:ph type="subTitle" idx="2"/>
          </p:nvPr>
        </p:nvSpPr>
        <p:spPr>
          <a:xfrm>
            <a:off x="5079776" y="1770100"/>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Entender o funcionamento dessa tecnologia presente em cartões de aproximação para  integrara-la em nossa urna eletrônica</a:t>
            </a:r>
            <a:endParaRPr dirty="0"/>
          </a:p>
        </p:txBody>
      </p:sp>
      <p:sp>
        <p:nvSpPr>
          <p:cNvPr id="798" name="Google Shape;798;p35"/>
          <p:cNvSpPr txBox="1">
            <a:spLocks noGrp="1"/>
          </p:cNvSpPr>
          <p:nvPr>
            <p:ph type="subTitle" idx="3"/>
          </p:nvPr>
        </p:nvSpPr>
        <p:spPr>
          <a:xfrm>
            <a:off x="1253224" y="3281700"/>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Realizamos uma pesquisa detalhada sobre o funcionamento da EEPROM, focando em processos de gravação e leitura de dados</a:t>
            </a:r>
            <a:endParaRPr dirty="0"/>
          </a:p>
        </p:txBody>
      </p:sp>
      <p:sp>
        <p:nvSpPr>
          <p:cNvPr id="799" name="Google Shape;799;p35"/>
          <p:cNvSpPr txBox="1">
            <a:spLocks noGrp="1"/>
          </p:cNvSpPr>
          <p:nvPr>
            <p:ph type="subTitle" idx="4"/>
          </p:nvPr>
        </p:nvSpPr>
        <p:spPr>
          <a:xfrm>
            <a:off x="5079776" y="3281700"/>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Estudo necessário para a implementação de uma interface entre eleitor e candidato</a:t>
            </a:r>
            <a:endParaRPr dirty="0"/>
          </a:p>
        </p:txBody>
      </p:sp>
      <p:sp>
        <p:nvSpPr>
          <p:cNvPr id="800" name="Google Shape;800;p35"/>
          <p:cNvSpPr txBox="1">
            <a:spLocks noGrp="1"/>
          </p:cNvSpPr>
          <p:nvPr>
            <p:ph type="subTitle" idx="5"/>
          </p:nvPr>
        </p:nvSpPr>
        <p:spPr>
          <a:xfrm>
            <a:off x="1253225" y="1452786"/>
            <a:ext cx="2618020" cy="51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dirty="0"/>
              <a:t>Modelos de Urnas Antigas e Simples</a:t>
            </a:r>
            <a:endParaRPr dirty="0"/>
          </a:p>
        </p:txBody>
      </p:sp>
      <p:sp>
        <p:nvSpPr>
          <p:cNvPr id="801" name="Google Shape;801;p35"/>
          <p:cNvSpPr txBox="1">
            <a:spLocks noGrp="1"/>
          </p:cNvSpPr>
          <p:nvPr>
            <p:ph type="subTitle" idx="7"/>
          </p:nvPr>
        </p:nvSpPr>
        <p:spPr>
          <a:xfrm>
            <a:off x="5079750" y="1316050"/>
            <a:ext cx="2811000" cy="51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dirty="0"/>
              <a:t>Tecnologia RFID</a:t>
            </a:r>
          </a:p>
        </p:txBody>
      </p:sp>
      <p:sp>
        <p:nvSpPr>
          <p:cNvPr id="802" name="Google Shape;802;p35"/>
          <p:cNvSpPr txBox="1">
            <a:spLocks noGrp="1"/>
          </p:cNvSpPr>
          <p:nvPr>
            <p:ph type="subTitle" idx="8"/>
          </p:nvPr>
        </p:nvSpPr>
        <p:spPr>
          <a:xfrm>
            <a:off x="5079750" y="2827725"/>
            <a:ext cx="2811000" cy="51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Tipos de Interface</a:t>
            </a:r>
            <a:endParaRPr dirty="0"/>
          </a:p>
        </p:txBody>
      </p:sp>
      <p:grpSp>
        <p:nvGrpSpPr>
          <p:cNvPr id="803" name="Google Shape;803;p35"/>
          <p:cNvGrpSpPr/>
          <p:nvPr/>
        </p:nvGrpSpPr>
        <p:grpSpPr>
          <a:xfrm>
            <a:off x="4628575" y="1401781"/>
            <a:ext cx="345125" cy="345150"/>
            <a:chOff x="997838" y="3797375"/>
            <a:chExt cx="345125" cy="345150"/>
          </a:xfrm>
        </p:grpSpPr>
        <p:sp>
          <p:nvSpPr>
            <p:cNvPr id="804" name="Google Shape;804;p35"/>
            <p:cNvSpPr/>
            <p:nvPr/>
          </p:nvSpPr>
          <p:spPr>
            <a:xfrm>
              <a:off x="997838" y="3797375"/>
              <a:ext cx="345125" cy="345150"/>
            </a:xfrm>
            <a:custGeom>
              <a:avLst/>
              <a:gdLst/>
              <a:ahLst/>
              <a:cxnLst/>
              <a:rect l="l" t="t" r="r" b="b"/>
              <a:pathLst>
                <a:path w="13805" h="13806" extrusionOk="0">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05" name="Google Shape;805;p35"/>
            <p:cNvSpPr/>
            <p:nvPr/>
          </p:nvSpPr>
          <p:spPr>
            <a:xfrm>
              <a:off x="1259638" y="3810725"/>
              <a:ext cx="40700" cy="30375"/>
            </a:xfrm>
            <a:custGeom>
              <a:avLst/>
              <a:gdLst/>
              <a:ahLst/>
              <a:cxnLst/>
              <a:rect l="l" t="t" r="r" b="b"/>
              <a:pathLst>
                <a:path w="1628" h="1215" extrusionOk="0">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06" name="Google Shape;806;p35"/>
            <p:cNvSpPr/>
            <p:nvPr/>
          </p:nvSpPr>
          <p:spPr>
            <a:xfrm>
              <a:off x="1259638" y="3908500"/>
              <a:ext cx="40700" cy="30325"/>
            </a:xfrm>
            <a:custGeom>
              <a:avLst/>
              <a:gdLst/>
              <a:ahLst/>
              <a:cxnLst/>
              <a:rect l="l" t="t" r="r" b="b"/>
              <a:pathLst>
                <a:path w="1628" h="1213" extrusionOk="0">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07" name="Google Shape;807;p35"/>
            <p:cNvSpPr/>
            <p:nvPr/>
          </p:nvSpPr>
          <p:spPr>
            <a:xfrm>
              <a:off x="1039913" y="3810725"/>
              <a:ext cx="40625" cy="30375"/>
            </a:xfrm>
            <a:custGeom>
              <a:avLst/>
              <a:gdLst/>
              <a:ahLst/>
              <a:cxnLst/>
              <a:rect l="l" t="t" r="r" b="b"/>
              <a:pathLst>
                <a:path w="1625" h="1215" extrusionOk="0">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08" name="Google Shape;808;p35"/>
            <p:cNvSpPr/>
            <p:nvPr/>
          </p:nvSpPr>
          <p:spPr>
            <a:xfrm>
              <a:off x="1039913" y="3908500"/>
              <a:ext cx="40625" cy="30325"/>
            </a:xfrm>
            <a:custGeom>
              <a:avLst/>
              <a:gdLst/>
              <a:ahLst/>
              <a:cxnLst/>
              <a:rect l="l" t="t" r="r" b="b"/>
              <a:pathLst>
                <a:path w="1625" h="1213" extrusionOk="0">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809" name="Google Shape;809;p35"/>
          <p:cNvGrpSpPr/>
          <p:nvPr/>
        </p:nvGrpSpPr>
        <p:grpSpPr>
          <a:xfrm>
            <a:off x="4628575" y="2913438"/>
            <a:ext cx="345150" cy="345150"/>
            <a:chOff x="1696838" y="3797375"/>
            <a:chExt cx="345150" cy="345150"/>
          </a:xfrm>
        </p:grpSpPr>
        <p:sp>
          <p:nvSpPr>
            <p:cNvPr id="810" name="Google Shape;810;p35"/>
            <p:cNvSpPr/>
            <p:nvPr/>
          </p:nvSpPr>
          <p:spPr>
            <a:xfrm>
              <a:off x="1696838" y="3797375"/>
              <a:ext cx="345150" cy="345150"/>
            </a:xfrm>
            <a:custGeom>
              <a:avLst/>
              <a:gdLst/>
              <a:ahLst/>
              <a:cxnLst/>
              <a:rect l="l" t="t" r="r" b="b"/>
              <a:pathLst>
                <a:path w="13806" h="13806" extrusionOk="0">
                  <a:moveTo>
                    <a:pt x="5283" y="3241"/>
                  </a:moveTo>
                  <a:cubicBezTo>
                    <a:pt x="5951" y="3241"/>
                    <a:pt x="6498" y="3777"/>
                    <a:pt x="6498" y="4456"/>
                  </a:cubicBezTo>
                  <a:lnTo>
                    <a:pt x="6498" y="4585"/>
                  </a:lnTo>
                  <a:lnTo>
                    <a:pt x="6357" y="4585"/>
                  </a:lnTo>
                  <a:cubicBezTo>
                    <a:pt x="5693" y="4585"/>
                    <a:pt x="5143" y="4046"/>
                    <a:pt x="5143" y="3367"/>
                  </a:cubicBezTo>
                  <a:lnTo>
                    <a:pt x="5143" y="3241"/>
                  </a:lnTo>
                  <a:close/>
                  <a:moveTo>
                    <a:pt x="8649" y="3241"/>
                  </a:moveTo>
                  <a:lnTo>
                    <a:pt x="8649" y="3367"/>
                  </a:lnTo>
                  <a:cubicBezTo>
                    <a:pt x="8649" y="4046"/>
                    <a:pt x="8111" y="4585"/>
                    <a:pt x="7446" y="4585"/>
                  </a:cubicBezTo>
                  <a:lnTo>
                    <a:pt x="7306" y="4585"/>
                  </a:lnTo>
                  <a:lnTo>
                    <a:pt x="7306" y="4456"/>
                  </a:lnTo>
                  <a:cubicBezTo>
                    <a:pt x="7306" y="3777"/>
                    <a:pt x="7844" y="3241"/>
                    <a:pt x="8520" y="3241"/>
                  </a:cubicBezTo>
                  <a:close/>
                  <a:moveTo>
                    <a:pt x="8299" y="7283"/>
                  </a:moveTo>
                  <a:lnTo>
                    <a:pt x="7914" y="9166"/>
                  </a:lnTo>
                  <a:lnTo>
                    <a:pt x="5881" y="9166"/>
                  </a:lnTo>
                  <a:lnTo>
                    <a:pt x="5505" y="7283"/>
                  </a:lnTo>
                  <a:close/>
                  <a:moveTo>
                    <a:pt x="12857" y="809"/>
                  </a:moveTo>
                  <a:cubicBezTo>
                    <a:pt x="12939" y="809"/>
                    <a:pt x="12998" y="868"/>
                    <a:pt x="12998" y="949"/>
                  </a:cubicBezTo>
                  <a:lnTo>
                    <a:pt x="12998" y="9166"/>
                  </a:lnTo>
                  <a:lnTo>
                    <a:pt x="8742" y="9166"/>
                  </a:lnTo>
                  <a:lnTo>
                    <a:pt x="9118" y="7283"/>
                  </a:lnTo>
                  <a:lnTo>
                    <a:pt x="9317" y="7283"/>
                  </a:lnTo>
                  <a:cubicBezTo>
                    <a:pt x="9528" y="7283"/>
                    <a:pt x="9701" y="7132"/>
                    <a:pt x="9724" y="6922"/>
                  </a:cubicBezTo>
                  <a:cubicBezTo>
                    <a:pt x="9760" y="6677"/>
                    <a:pt x="9561" y="6478"/>
                    <a:pt x="9328" y="6478"/>
                  </a:cubicBezTo>
                  <a:lnTo>
                    <a:pt x="7306" y="6478"/>
                  </a:lnTo>
                  <a:lnTo>
                    <a:pt x="7306" y="5390"/>
                  </a:lnTo>
                  <a:lnTo>
                    <a:pt x="7446" y="5390"/>
                  </a:lnTo>
                  <a:cubicBezTo>
                    <a:pt x="8557" y="5390"/>
                    <a:pt x="9469" y="4489"/>
                    <a:pt x="9469" y="3367"/>
                  </a:cubicBezTo>
                  <a:lnTo>
                    <a:pt x="9469" y="2831"/>
                  </a:lnTo>
                  <a:cubicBezTo>
                    <a:pt x="9469" y="2610"/>
                    <a:pt x="9281" y="2433"/>
                    <a:pt x="9059" y="2433"/>
                  </a:cubicBezTo>
                  <a:lnTo>
                    <a:pt x="8520" y="2433"/>
                  </a:lnTo>
                  <a:cubicBezTo>
                    <a:pt x="7856" y="2433"/>
                    <a:pt x="7269" y="2750"/>
                    <a:pt x="6896" y="3241"/>
                  </a:cubicBezTo>
                  <a:cubicBezTo>
                    <a:pt x="6534" y="2750"/>
                    <a:pt x="5951" y="2433"/>
                    <a:pt x="5283" y="2433"/>
                  </a:cubicBezTo>
                  <a:lnTo>
                    <a:pt x="4744" y="2433"/>
                  </a:lnTo>
                  <a:cubicBezTo>
                    <a:pt x="4523" y="2433"/>
                    <a:pt x="4338" y="2610"/>
                    <a:pt x="4338" y="2831"/>
                  </a:cubicBezTo>
                  <a:lnTo>
                    <a:pt x="4338" y="3367"/>
                  </a:lnTo>
                  <a:cubicBezTo>
                    <a:pt x="4338" y="4489"/>
                    <a:pt x="5249" y="5390"/>
                    <a:pt x="6357" y="5390"/>
                  </a:cubicBezTo>
                  <a:lnTo>
                    <a:pt x="6498" y="5390"/>
                  </a:lnTo>
                  <a:lnTo>
                    <a:pt x="6498" y="6478"/>
                  </a:lnTo>
                  <a:lnTo>
                    <a:pt x="4489" y="6478"/>
                  </a:lnTo>
                  <a:cubicBezTo>
                    <a:pt x="4279" y="6478"/>
                    <a:pt x="4091" y="6630"/>
                    <a:pt x="4068" y="6829"/>
                  </a:cubicBezTo>
                  <a:cubicBezTo>
                    <a:pt x="4043" y="7073"/>
                    <a:pt x="4231" y="7283"/>
                    <a:pt x="4478" y="7283"/>
                  </a:cubicBezTo>
                  <a:lnTo>
                    <a:pt x="4688" y="7283"/>
                  </a:lnTo>
                  <a:lnTo>
                    <a:pt x="5061" y="9166"/>
                  </a:lnTo>
                  <a:lnTo>
                    <a:pt x="806" y="9166"/>
                  </a:lnTo>
                  <a:lnTo>
                    <a:pt x="806" y="949"/>
                  </a:lnTo>
                  <a:cubicBezTo>
                    <a:pt x="806" y="868"/>
                    <a:pt x="865" y="809"/>
                    <a:pt x="946" y="809"/>
                  </a:cubicBezTo>
                  <a:close/>
                  <a:moveTo>
                    <a:pt x="12998" y="9974"/>
                  </a:moveTo>
                  <a:lnTo>
                    <a:pt x="12998" y="10650"/>
                  </a:lnTo>
                  <a:cubicBezTo>
                    <a:pt x="12998" y="10720"/>
                    <a:pt x="12939" y="10790"/>
                    <a:pt x="12857" y="10790"/>
                  </a:cubicBezTo>
                  <a:lnTo>
                    <a:pt x="946" y="10790"/>
                  </a:lnTo>
                  <a:cubicBezTo>
                    <a:pt x="865" y="10790"/>
                    <a:pt x="806" y="10720"/>
                    <a:pt x="806" y="10650"/>
                  </a:cubicBezTo>
                  <a:lnTo>
                    <a:pt x="806" y="9974"/>
                  </a:lnTo>
                  <a:close/>
                  <a:moveTo>
                    <a:pt x="8206" y="11598"/>
                  </a:moveTo>
                  <a:lnTo>
                    <a:pt x="8546" y="13001"/>
                  </a:lnTo>
                  <a:lnTo>
                    <a:pt x="5261" y="13001"/>
                  </a:lnTo>
                  <a:lnTo>
                    <a:pt x="5600" y="11598"/>
                  </a:lnTo>
                  <a:close/>
                  <a:moveTo>
                    <a:pt x="946" y="1"/>
                  </a:moveTo>
                  <a:cubicBezTo>
                    <a:pt x="421" y="1"/>
                    <a:pt x="1" y="422"/>
                    <a:pt x="1" y="949"/>
                  </a:cubicBezTo>
                  <a:lnTo>
                    <a:pt x="1" y="10650"/>
                  </a:lnTo>
                  <a:cubicBezTo>
                    <a:pt x="1" y="11177"/>
                    <a:pt x="421" y="11598"/>
                    <a:pt x="946" y="11598"/>
                  </a:cubicBezTo>
                  <a:lnTo>
                    <a:pt x="4770" y="11598"/>
                  </a:lnTo>
                  <a:lnTo>
                    <a:pt x="4430" y="13001"/>
                  </a:lnTo>
                  <a:lnTo>
                    <a:pt x="3681" y="13001"/>
                  </a:lnTo>
                  <a:cubicBezTo>
                    <a:pt x="3471" y="13001"/>
                    <a:pt x="3286" y="13152"/>
                    <a:pt x="3260" y="13351"/>
                  </a:cubicBezTo>
                  <a:cubicBezTo>
                    <a:pt x="3238" y="13595"/>
                    <a:pt x="3426" y="13806"/>
                    <a:pt x="3670" y="13806"/>
                  </a:cubicBezTo>
                  <a:lnTo>
                    <a:pt x="10122" y="13806"/>
                  </a:lnTo>
                  <a:cubicBezTo>
                    <a:pt x="10333" y="13806"/>
                    <a:pt x="10521" y="13654"/>
                    <a:pt x="10543" y="13444"/>
                  </a:cubicBezTo>
                  <a:cubicBezTo>
                    <a:pt x="10565" y="13200"/>
                    <a:pt x="10380" y="13001"/>
                    <a:pt x="10133" y="13001"/>
                  </a:cubicBezTo>
                  <a:lnTo>
                    <a:pt x="9373" y="13001"/>
                  </a:lnTo>
                  <a:lnTo>
                    <a:pt x="9037" y="11598"/>
                  </a:lnTo>
                  <a:lnTo>
                    <a:pt x="12857" y="11598"/>
                  </a:lnTo>
                  <a:cubicBezTo>
                    <a:pt x="13385" y="11598"/>
                    <a:pt x="13806" y="11177"/>
                    <a:pt x="13806" y="10650"/>
                  </a:cubicBezTo>
                  <a:lnTo>
                    <a:pt x="13806" y="949"/>
                  </a:lnTo>
                  <a:cubicBezTo>
                    <a:pt x="13806" y="422"/>
                    <a:pt x="13385" y="1"/>
                    <a:pt x="12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1" name="Google Shape;811;p35"/>
            <p:cNvSpPr/>
            <p:nvPr/>
          </p:nvSpPr>
          <p:spPr>
            <a:xfrm>
              <a:off x="1959838" y="3891775"/>
              <a:ext cx="41475" cy="20225"/>
            </a:xfrm>
            <a:custGeom>
              <a:avLst/>
              <a:gdLst/>
              <a:ahLst/>
              <a:cxnLst/>
              <a:rect l="l" t="t" r="r" b="b"/>
              <a:pathLst>
                <a:path w="1659" h="809" extrusionOk="0">
                  <a:moveTo>
                    <a:pt x="433" y="1"/>
                  </a:moveTo>
                  <a:cubicBezTo>
                    <a:pt x="233" y="1"/>
                    <a:pt x="45" y="152"/>
                    <a:pt x="23" y="363"/>
                  </a:cubicBezTo>
                  <a:cubicBezTo>
                    <a:pt x="1" y="598"/>
                    <a:pt x="186" y="809"/>
                    <a:pt x="421" y="809"/>
                  </a:cubicBezTo>
                  <a:lnTo>
                    <a:pt x="1227" y="809"/>
                  </a:lnTo>
                  <a:cubicBezTo>
                    <a:pt x="1426" y="809"/>
                    <a:pt x="1614" y="657"/>
                    <a:pt x="1636" y="447"/>
                  </a:cubicBezTo>
                  <a:cubicBezTo>
                    <a:pt x="1659" y="211"/>
                    <a:pt x="1473" y="1"/>
                    <a:pt x="1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2" name="Google Shape;812;p35"/>
            <p:cNvSpPr/>
            <p:nvPr/>
          </p:nvSpPr>
          <p:spPr>
            <a:xfrm>
              <a:off x="1952188" y="3838075"/>
              <a:ext cx="40700" cy="30350"/>
            </a:xfrm>
            <a:custGeom>
              <a:avLst/>
              <a:gdLst/>
              <a:ahLst/>
              <a:cxnLst/>
              <a:rect l="l" t="t" r="r" b="b"/>
              <a:pathLst>
                <a:path w="1628" h="1214" extrusionOk="0">
                  <a:moveTo>
                    <a:pt x="1166" y="0"/>
                  </a:moveTo>
                  <a:cubicBezTo>
                    <a:pt x="1097" y="0"/>
                    <a:pt x="1026" y="18"/>
                    <a:pt x="960" y="56"/>
                  </a:cubicBezTo>
                  <a:lnTo>
                    <a:pt x="259" y="454"/>
                  </a:lnTo>
                  <a:cubicBezTo>
                    <a:pt x="60" y="572"/>
                    <a:pt x="1" y="816"/>
                    <a:pt x="107" y="1004"/>
                  </a:cubicBezTo>
                  <a:cubicBezTo>
                    <a:pt x="186" y="1138"/>
                    <a:pt x="322" y="1213"/>
                    <a:pt x="462" y="1213"/>
                  </a:cubicBezTo>
                  <a:cubicBezTo>
                    <a:pt x="532" y="1213"/>
                    <a:pt x="603" y="1195"/>
                    <a:pt x="668" y="1156"/>
                  </a:cubicBezTo>
                  <a:lnTo>
                    <a:pt x="1370" y="757"/>
                  </a:lnTo>
                  <a:cubicBezTo>
                    <a:pt x="1558" y="642"/>
                    <a:pt x="1628" y="395"/>
                    <a:pt x="1510" y="196"/>
                  </a:cubicBezTo>
                  <a:cubicBezTo>
                    <a:pt x="1439" y="72"/>
                    <a:pt x="1306" y="0"/>
                    <a:pt x="1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3" name="Google Shape;813;p35"/>
            <p:cNvSpPr/>
            <p:nvPr/>
          </p:nvSpPr>
          <p:spPr>
            <a:xfrm>
              <a:off x="1952188" y="3935650"/>
              <a:ext cx="40700" cy="30450"/>
            </a:xfrm>
            <a:custGeom>
              <a:avLst/>
              <a:gdLst/>
              <a:ahLst/>
              <a:cxnLst/>
              <a:rect l="l" t="t" r="r" b="b"/>
              <a:pathLst>
                <a:path w="1628" h="1218" extrusionOk="0">
                  <a:moveTo>
                    <a:pt x="462" y="1"/>
                  </a:moveTo>
                  <a:cubicBezTo>
                    <a:pt x="322" y="1"/>
                    <a:pt x="186" y="76"/>
                    <a:pt x="107" y="209"/>
                  </a:cubicBezTo>
                  <a:cubicBezTo>
                    <a:pt x="1" y="397"/>
                    <a:pt x="60" y="642"/>
                    <a:pt x="259" y="759"/>
                  </a:cubicBezTo>
                  <a:lnTo>
                    <a:pt x="960" y="1169"/>
                  </a:lnTo>
                  <a:cubicBezTo>
                    <a:pt x="1023" y="1202"/>
                    <a:pt x="1090" y="1217"/>
                    <a:pt x="1156" y="1217"/>
                  </a:cubicBezTo>
                  <a:cubicBezTo>
                    <a:pt x="1300" y="1217"/>
                    <a:pt x="1437" y="1144"/>
                    <a:pt x="1510" y="1017"/>
                  </a:cubicBezTo>
                  <a:cubicBezTo>
                    <a:pt x="1628" y="818"/>
                    <a:pt x="1558" y="571"/>
                    <a:pt x="1370" y="468"/>
                  </a:cubicBezTo>
                  <a:lnTo>
                    <a:pt x="668" y="58"/>
                  </a:lnTo>
                  <a:cubicBezTo>
                    <a:pt x="603" y="19"/>
                    <a:pt x="532"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4" name="Google Shape;814;p35"/>
            <p:cNvSpPr/>
            <p:nvPr/>
          </p:nvSpPr>
          <p:spPr>
            <a:xfrm>
              <a:off x="1737438" y="3891775"/>
              <a:ext cx="41550" cy="20225"/>
            </a:xfrm>
            <a:custGeom>
              <a:avLst/>
              <a:gdLst/>
              <a:ahLst/>
              <a:cxnLst/>
              <a:rect l="l" t="t" r="r" b="b"/>
              <a:pathLst>
                <a:path w="1662" h="809" extrusionOk="0">
                  <a:moveTo>
                    <a:pt x="433" y="1"/>
                  </a:moveTo>
                  <a:cubicBezTo>
                    <a:pt x="223" y="1"/>
                    <a:pt x="49" y="152"/>
                    <a:pt x="23" y="363"/>
                  </a:cubicBezTo>
                  <a:cubicBezTo>
                    <a:pt x="1" y="598"/>
                    <a:pt x="189" y="809"/>
                    <a:pt x="422" y="809"/>
                  </a:cubicBezTo>
                  <a:lnTo>
                    <a:pt x="1227" y="809"/>
                  </a:lnTo>
                  <a:cubicBezTo>
                    <a:pt x="1474" y="809"/>
                    <a:pt x="1662" y="598"/>
                    <a:pt x="1636" y="363"/>
                  </a:cubicBezTo>
                  <a:cubicBezTo>
                    <a:pt x="1614" y="152"/>
                    <a:pt x="1426"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5" name="Google Shape;815;p35"/>
            <p:cNvSpPr/>
            <p:nvPr/>
          </p:nvSpPr>
          <p:spPr>
            <a:xfrm>
              <a:off x="1745938" y="3838075"/>
              <a:ext cx="40625" cy="30350"/>
            </a:xfrm>
            <a:custGeom>
              <a:avLst/>
              <a:gdLst/>
              <a:ahLst/>
              <a:cxnLst/>
              <a:rect l="l" t="t" r="r" b="b"/>
              <a:pathLst>
                <a:path w="1625" h="1214" extrusionOk="0">
                  <a:moveTo>
                    <a:pt x="459" y="0"/>
                  </a:moveTo>
                  <a:cubicBezTo>
                    <a:pt x="319" y="0"/>
                    <a:pt x="187" y="72"/>
                    <a:pt x="115" y="196"/>
                  </a:cubicBezTo>
                  <a:cubicBezTo>
                    <a:pt x="0" y="395"/>
                    <a:pt x="70" y="642"/>
                    <a:pt x="256" y="757"/>
                  </a:cubicBezTo>
                  <a:lnTo>
                    <a:pt x="957" y="1156"/>
                  </a:lnTo>
                  <a:cubicBezTo>
                    <a:pt x="1023" y="1195"/>
                    <a:pt x="1094" y="1213"/>
                    <a:pt x="1163" y="1213"/>
                  </a:cubicBezTo>
                  <a:cubicBezTo>
                    <a:pt x="1304" y="1213"/>
                    <a:pt x="1437" y="1138"/>
                    <a:pt x="1507" y="1004"/>
                  </a:cubicBezTo>
                  <a:cubicBezTo>
                    <a:pt x="1625" y="816"/>
                    <a:pt x="1555" y="572"/>
                    <a:pt x="1367" y="454"/>
                  </a:cubicBezTo>
                  <a:lnTo>
                    <a:pt x="665" y="56"/>
                  </a:lnTo>
                  <a:cubicBezTo>
                    <a:pt x="599" y="18"/>
                    <a:pt x="528"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6" name="Google Shape;816;p35"/>
            <p:cNvSpPr/>
            <p:nvPr/>
          </p:nvSpPr>
          <p:spPr>
            <a:xfrm>
              <a:off x="1745938" y="3935650"/>
              <a:ext cx="40625" cy="30450"/>
            </a:xfrm>
            <a:custGeom>
              <a:avLst/>
              <a:gdLst/>
              <a:ahLst/>
              <a:cxnLst/>
              <a:rect l="l" t="t" r="r" b="b"/>
              <a:pathLst>
                <a:path w="1625" h="1218" extrusionOk="0">
                  <a:moveTo>
                    <a:pt x="1163" y="1"/>
                  </a:moveTo>
                  <a:cubicBezTo>
                    <a:pt x="1094" y="1"/>
                    <a:pt x="1023" y="19"/>
                    <a:pt x="957" y="58"/>
                  </a:cubicBezTo>
                  <a:lnTo>
                    <a:pt x="256" y="468"/>
                  </a:lnTo>
                  <a:cubicBezTo>
                    <a:pt x="70" y="571"/>
                    <a:pt x="0" y="818"/>
                    <a:pt x="115" y="1017"/>
                  </a:cubicBezTo>
                  <a:cubicBezTo>
                    <a:pt x="188" y="1144"/>
                    <a:pt x="326" y="1217"/>
                    <a:pt x="469" y="1217"/>
                  </a:cubicBezTo>
                  <a:cubicBezTo>
                    <a:pt x="535" y="1217"/>
                    <a:pt x="602" y="1202"/>
                    <a:pt x="665" y="1169"/>
                  </a:cubicBezTo>
                  <a:lnTo>
                    <a:pt x="1367" y="759"/>
                  </a:lnTo>
                  <a:cubicBezTo>
                    <a:pt x="1555" y="642"/>
                    <a:pt x="1625" y="397"/>
                    <a:pt x="1507" y="209"/>
                  </a:cubicBezTo>
                  <a:cubicBezTo>
                    <a:pt x="1437" y="76"/>
                    <a:pt x="1304" y="1"/>
                    <a:pt x="1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821" name="Google Shape;821;p35"/>
          <p:cNvGrpSpPr/>
          <p:nvPr/>
        </p:nvGrpSpPr>
        <p:grpSpPr>
          <a:xfrm>
            <a:off x="818363" y="1538380"/>
            <a:ext cx="345125" cy="345425"/>
            <a:chOff x="997838" y="2690475"/>
            <a:chExt cx="345125" cy="345425"/>
          </a:xfrm>
        </p:grpSpPr>
        <p:sp>
          <p:nvSpPr>
            <p:cNvPr id="822" name="Google Shape;822;p35"/>
            <p:cNvSpPr/>
            <p:nvPr/>
          </p:nvSpPr>
          <p:spPr>
            <a:xfrm>
              <a:off x="1267563" y="2758300"/>
              <a:ext cx="41550" cy="20150"/>
            </a:xfrm>
            <a:custGeom>
              <a:avLst/>
              <a:gdLst/>
              <a:ahLst/>
              <a:cxnLst/>
              <a:rect l="l" t="t" r="r" b="b"/>
              <a:pathLst>
                <a:path w="1662" h="806" extrusionOk="0">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3" name="Google Shape;823;p35"/>
            <p:cNvSpPr/>
            <p:nvPr/>
          </p:nvSpPr>
          <p:spPr>
            <a:xfrm>
              <a:off x="1259988" y="2704400"/>
              <a:ext cx="40625" cy="30350"/>
            </a:xfrm>
            <a:custGeom>
              <a:avLst/>
              <a:gdLst/>
              <a:ahLst/>
              <a:cxnLst/>
              <a:rect l="l" t="t" r="r" b="b"/>
              <a:pathLst>
                <a:path w="1625" h="1214" extrusionOk="0">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4" name="Google Shape;824;p35"/>
            <p:cNvSpPr/>
            <p:nvPr/>
          </p:nvSpPr>
          <p:spPr>
            <a:xfrm>
              <a:off x="1259988" y="2802150"/>
              <a:ext cx="40625" cy="30350"/>
            </a:xfrm>
            <a:custGeom>
              <a:avLst/>
              <a:gdLst/>
              <a:ahLst/>
              <a:cxnLst/>
              <a:rect l="l" t="t" r="r" b="b"/>
              <a:pathLst>
                <a:path w="1625" h="1214" extrusionOk="0">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5" name="Google Shape;825;p35"/>
            <p:cNvSpPr/>
            <p:nvPr/>
          </p:nvSpPr>
          <p:spPr>
            <a:xfrm>
              <a:off x="1031688" y="2758300"/>
              <a:ext cx="41550" cy="20150"/>
            </a:xfrm>
            <a:custGeom>
              <a:avLst/>
              <a:gdLst/>
              <a:ahLst/>
              <a:cxnLst/>
              <a:rect l="l" t="t" r="r" b="b"/>
              <a:pathLst>
                <a:path w="1662" h="806" extrusionOk="0">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6" name="Google Shape;826;p35"/>
            <p:cNvSpPr/>
            <p:nvPr/>
          </p:nvSpPr>
          <p:spPr>
            <a:xfrm>
              <a:off x="1040188" y="2704400"/>
              <a:ext cx="40625" cy="30350"/>
            </a:xfrm>
            <a:custGeom>
              <a:avLst/>
              <a:gdLst/>
              <a:ahLst/>
              <a:cxnLst/>
              <a:rect l="l" t="t" r="r" b="b"/>
              <a:pathLst>
                <a:path w="1625" h="1214" extrusionOk="0">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7" name="Google Shape;827;p35"/>
            <p:cNvSpPr/>
            <p:nvPr/>
          </p:nvSpPr>
          <p:spPr>
            <a:xfrm>
              <a:off x="1040188" y="2802150"/>
              <a:ext cx="40625" cy="30350"/>
            </a:xfrm>
            <a:custGeom>
              <a:avLst/>
              <a:gdLst/>
              <a:ahLst/>
              <a:cxnLst/>
              <a:rect l="l" t="t" r="r" b="b"/>
              <a:pathLst>
                <a:path w="1625" h="1214" extrusionOk="0">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8" name="Google Shape;828;p35"/>
            <p:cNvSpPr/>
            <p:nvPr/>
          </p:nvSpPr>
          <p:spPr>
            <a:xfrm>
              <a:off x="997838" y="2690475"/>
              <a:ext cx="345125" cy="345425"/>
            </a:xfrm>
            <a:custGeom>
              <a:avLst/>
              <a:gdLst/>
              <a:ahLst/>
              <a:cxnLst/>
              <a:rect l="l" t="t" r="r" b="b"/>
              <a:pathLst>
                <a:path w="13805" h="13817" extrusionOk="0">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37" name="Google Shape;1410;p48">
            <a:extLst>
              <a:ext uri="{FF2B5EF4-FFF2-40B4-BE49-F238E27FC236}">
                <a16:creationId xmlns:a16="http://schemas.microsoft.com/office/drawing/2014/main" id="{7F68DB0A-9A07-4B16-8D02-4514548D918A}"/>
              </a:ext>
            </a:extLst>
          </p:cNvPr>
          <p:cNvGrpSpPr/>
          <p:nvPr/>
        </p:nvGrpSpPr>
        <p:grpSpPr>
          <a:xfrm>
            <a:off x="814012" y="2913397"/>
            <a:ext cx="346325" cy="345000"/>
            <a:chOff x="1725463" y="2681050"/>
            <a:chExt cx="346325" cy="345000"/>
          </a:xfrm>
        </p:grpSpPr>
        <p:sp>
          <p:nvSpPr>
            <p:cNvPr id="38" name="Google Shape;1411;p48">
              <a:extLst>
                <a:ext uri="{FF2B5EF4-FFF2-40B4-BE49-F238E27FC236}">
                  <a16:creationId xmlns:a16="http://schemas.microsoft.com/office/drawing/2014/main" id="{6184AE87-002B-45B6-A7C9-7E66377E69C7}"/>
                </a:ext>
              </a:extLst>
            </p:cNvPr>
            <p:cNvSpPr/>
            <p:nvPr/>
          </p:nvSpPr>
          <p:spPr>
            <a:xfrm>
              <a:off x="1807588" y="2762650"/>
              <a:ext cx="181800" cy="181800"/>
            </a:xfrm>
            <a:custGeom>
              <a:avLst/>
              <a:gdLst/>
              <a:ahLst/>
              <a:cxnLst/>
              <a:rect l="l" t="t" r="r" b="b"/>
              <a:pathLst>
                <a:path w="7272" h="7272" extrusionOk="0">
                  <a:moveTo>
                    <a:pt x="6032" y="808"/>
                  </a:moveTo>
                  <a:lnTo>
                    <a:pt x="6464" y="1240"/>
                  </a:lnTo>
                  <a:lnTo>
                    <a:pt x="6464" y="1613"/>
                  </a:lnTo>
                  <a:lnTo>
                    <a:pt x="2418" y="1613"/>
                  </a:lnTo>
                  <a:lnTo>
                    <a:pt x="2418" y="808"/>
                  </a:lnTo>
                  <a:close/>
                  <a:moveTo>
                    <a:pt x="1613" y="808"/>
                  </a:moveTo>
                  <a:lnTo>
                    <a:pt x="1613" y="4851"/>
                  </a:lnTo>
                  <a:lnTo>
                    <a:pt x="805" y="4851"/>
                  </a:lnTo>
                  <a:lnTo>
                    <a:pt x="805" y="1240"/>
                  </a:lnTo>
                  <a:lnTo>
                    <a:pt x="1240" y="808"/>
                  </a:lnTo>
                  <a:close/>
                  <a:moveTo>
                    <a:pt x="4851" y="2421"/>
                  </a:moveTo>
                  <a:lnTo>
                    <a:pt x="4851" y="4851"/>
                  </a:lnTo>
                  <a:lnTo>
                    <a:pt x="2418" y="4851"/>
                  </a:lnTo>
                  <a:lnTo>
                    <a:pt x="2418" y="2421"/>
                  </a:lnTo>
                  <a:close/>
                  <a:moveTo>
                    <a:pt x="4851" y="5659"/>
                  </a:moveTo>
                  <a:lnTo>
                    <a:pt x="4851" y="6464"/>
                  </a:lnTo>
                  <a:lnTo>
                    <a:pt x="1240" y="6464"/>
                  </a:lnTo>
                  <a:lnTo>
                    <a:pt x="805" y="6032"/>
                  </a:lnTo>
                  <a:lnTo>
                    <a:pt x="805" y="5659"/>
                  </a:lnTo>
                  <a:close/>
                  <a:moveTo>
                    <a:pt x="6464" y="2421"/>
                  </a:moveTo>
                  <a:lnTo>
                    <a:pt x="6464" y="6032"/>
                  </a:lnTo>
                  <a:lnTo>
                    <a:pt x="6032" y="6464"/>
                  </a:lnTo>
                  <a:lnTo>
                    <a:pt x="5659" y="6464"/>
                  </a:lnTo>
                  <a:lnTo>
                    <a:pt x="5659" y="2421"/>
                  </a:lnTo>
                  <a:close/>
                  <a:moveTo>
                    <a:pt x="1075" y="0"/>
                  </a:moveTo>
                  <a:cubicBezTo>
                    <a:pt x="960" y="0"/>
                    <a:pt x="864" y="37"/>
                    <a:pt x="783" y="118"/>
                  </a:cubicBezTo>
                  <a:lnTo>
                    <a:pt x="118" y="783"/>
                  </a:lnTo>
                  <a:cubicBezTo>
                    <a:pt x="34" y="867"/>
                    <a:pt x="0" y="960"/>
                    <a:pt x="0" y="1078"/>
                  </a:cubicBezTo>
                  <a:lnTo>
                    <a:pt x="0" y="6197"/>
                  </a:lnTo>
                  <a:cubicBezTo>
                    <a:pt x="0" y="6312"/>
                    <a:pt x="34" y="6408"/>
                    <a:pt x="118" y="6489"/>
                  </a:cubicBezTo>
                  <a:lnTo>
                    <a:pt x="783" y="7154"/>
                  </a:lnTo>
                  <a:cubicBezTo>
                    <a:pt x="864" y="7235"/>
                    <a:pt x="960" y="7272"/>
                    <a:pt x="1075" y="7272"/>
                  </a:cubicBezTo>
                  <a:lnTo>
                    <a:pt x="6206" y="7272"/>
                  </a:lnTo>
                  <a:cubicBezTo>
                    <a:pt x="6312" y="7272"/>
                    <a:pt x="6416" y="7235"/>
                    <a:pt x="6486" y="7154"/>
                  </a:cubicBezTo>
                  <a:lnTo>
                    <a:pt x="7154" y="6489"/>
                  </a:lnTo>
                  <a:cubicBezTo>
                    <a:pt x="7235" y="6408"/>
                    <a:pt x="7272" y="6312"/>
                    <a:pt x="7272" y="6197"/>
                  </a:cubicBezTo>
                  <a:lnTo>
                    <a:pt x="7272" y="1078"/>
                  </a:lnTo>
                  <a:cubicBezTo>
                    <a:pt x="7272" y="960"/>
                    <a:pt x="7235" y="867"/>
                    <a:pt x="7154" y="783"/>
                  </a:cubicBezTo>
                  <a:lnTo>
                    <a:pt x="6486" y="118"/>
                  </a:lnTo>
                  <a:cubicBezTo>
                    <a:pt x="6416" y="37"/>
                    <a:pt x="6312" y="0"/>
                    <a:pt x="6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 name="Google Shape;1412;p48">
              <a:extLst>
                <a:ext uri="{FF2B5EF4-FFF2-40B4-BE49-F238E27FC236}">
                  <a16:creationId xmlns:a16="http://schemas.microsoft.com/office/drawing/2014/main" id="{215D8911-EB25-46CA-A725-BDD953EB7AB5}"/>
                </a:ext>
              </a:extLst>
            </p:cNvPr>
            <p:cNvSpPr/>
            <p:nvPr/>
          </p:nvSpPr>
          <p:spPr>
            <a:xfrm>
              <a:off x="1725463" y="2681050"/>
              <a:ext cx="346325" cy="345000"/>
            </a:xfrm>
            <a:custGeom>
              <a:avLst/>
              <a:gdLst/>
              <a:ahLst/>
              <a:cxnLst/>
              <a:rect l="l" t="t" r="r" b="b"/>
              <a:pathLst>
                <a:path w="13853" h="13800" extrusionOk="0">
                  <a:moveTo>
                    <a:pt x="9996" y="2448"/>
                  </a:moveTo>
                  <a:lnTo>
                    <a:pt x="11373" y="3837"/>
                  </a:lnTo>
                  <a:lnTo>
                    <a:pt x="11373" y="9963"/>
                  </a:lnTo>
                  <a:lnTo>
                    <a:pt x="9996" y="11355"/>
                  </a:lnTo>
                  <a:lnTo>
                    <a:pt x="3858" y="11355"/>
                  </a:lnTo>
                  <a:lnTo>
                    <a:pt x="2466" y="9963"/>
                  </a:lnTo>
                  <a:lnTo>
                    <a:pt x="2466" y="3837"/>
                  </a:lnTo>
                  <a:lnTo>
                    <a:pt x="3858" y="2448"/>
                  </a:lnTo>
                  <a:close/>
                  <a:moveTo>
                    <a:pt x="3671" y="0"/>
                  </a:moveTo>
                  <a:cubicBezTo>
                    <a:pt x="3454" y="0"/>
                    <a:pt x="3285" y="186"/>
                    <a:pt x="3285" y="400"/>
                  </a:cubicBezTo>
                  <a:lnTo>
                    <a:pt x="3285" y="1873"/>
                  </a:lnTo>
                  <a:lnTo>
                    <a:pt x="1905" y="3264"/>
                  </a:lnTo>
                  <a:lnTo>
                    <a:pt x="432" y="3264"/>
                  </a:lnTo>
                  <a:cubicBezTo>
                    <a:pt x="222" y="3264"/>
                    <a:pt x="48" y="3416"/>
                    <a:pt x="23" y="3615"/>
                  </a:cubicBezTo>
                  <a:cubicBezTo>
                    <a:pt x="0" y="3862"/>
                    <a:pt x="188" y="4072"/>
                    <a:pt x="421" y="4072"/>
                  </a:cubicBezTo>
                  <a:lnTo>
                    <a:pt x="1661" y="4072"/>
                  </a:lnTo>
                  <a:lnTo>
                    <a:pt x="1661" y="4877"/>
                  </a:lnTo>
                  <a:lnTo>
                    <a:pt x="432" y="4877"/>
                  </a:lnTo>
                  <a:cubicBezTo>
                    <a:pt x="222" y="4877"/>
                    <a:pt x="48" y="5029"/>
                    <a:pt x="23" y="5239"/>
                  </a:cubicBezTo>
                  <a:cubicBezTo>
                    <a:pt x="0" y="5486"/>
                    <a:pt x="188" y="5685"/>
                    <a:pt x="421" y="5685"/>
                  </a:cubicBezTo>
                  <a:lnTo>
                    <a:pt x="1661" y="5685"/>
                  </a:lnTo>
                  <a:lnTo>
                    <a:pt x="1661" y="6490"/>
                  </a:lnTo>
                  <a:lnTo>
                    <a:pt x="432" y="6490"/>
                  </a:lnTo>
                  <a:cubicBezTo>
                    <a:pt x="222" y="6490"/>
                    <a:pt x="48" y="6642"/>
                    <a:pt x="23" y="6852"/>
                  </a:cubicBezTo>
                  <a:cubicBezTo>
                    <a:pt x="0" y="7099"/>
                    <a:pt x="188" y="7310"/>
                    <a:pt x="421" y="7310"/>
                  </a:cubicBezTo>
                  <a:lnTo>
                    <a:pt x="1661" y="7310"/>
                  </a:lnTo>
                  <a:lnTo>
                    <a:pt x="1661" y="8115"/>
                  </a:lnTo>
                  <a:lnTo>
                    <a:pt x="432" y="8115"/>
                  </a:lnTo>
                  <a:cubicBezTo>
                    <a:pt x="222" y="8115"/>
                    <a:pt x="48" y="8269"/>
                    <a:pt x="23" y="8465"/>
                  </a:cubicBezTo>
                  <a:cubicBezTo>
                    <a:pt x="0" y="8712"/>
                    <a:pt x="188" y="8923"/>
                    <a:pt x="421" y="8923"/>
                  </a:cubicBezTo>
                  <a:lnTo>
                    <a:pt x="1661" y="8923"/>
                  </a:lnTo>
                  <a:lnTo>
                    <a:pt x="1661" y="9728"/>
                  </a:lnTo>
                  <a:lnTo>
                    <a:pt x="432" y="9728"/>
                  </a:lnTo>
                  <a:cubicBezTo>
                    <a:pt x="222" y="9728"/>
                    <a:pt x="48" y="9882"/>
                    <a:pt x="23" y="10092"/>
                  </a:cubicBezTo>
                  <a:cubicBezTo>
                    <a:pt x="0" y="10337"/>
                    <a:pt x="188" y="10536"/>
                    <a:pt x="421" y="10536"/>
                  </a:cubicBezTo>
                  <a:lnTo>
                    <a:pt x="1905" y="10536"/>
                  </a:lnTo>
                  <a:lnTo>
                    <a:pt x="3285" y="11927"/>
                  </a:lnTo>
                  <a:lnTo>
                    <a:pt x="3285" y="13389"/>
                  </a:lnTo>
                  <a:cubicBezTo>
                    <a:pt x="3285" y="13599"/>
                    <a:pt x="3437" y="13773"/>
                    <a:pt x="3636" y="13795"/>
                  </a:cubicBezTo>
                  <a:cubicBezTo>
                    <a:pt x="3655" y="13798"/>
                    <a:pt x="3675" y="13800"/>
                    <a:pt x="3694" y="13800"/>
                  </a:cubicBezTo>
                  <a:cubicBezTo>
                    <a:pt x="3912" y="13800"/>
                    <a:pt x="4090" y="13614"/>
                    <a:pt x="4090" y="13400"/>
                  </a:cubicBezTo>
                  <a:lnTo>
                    <a:pt x="4090" y="12160"/>
                  </a:lnTo>
                  <a:lnTo>
                    <a:pt x="4898" y="12160"/>
                  </a:lnTo>
                  <a:lnTo>
                    <a:pt x="4898" y="13389"/>
                  </a:lnTo>
                  <a:cubicBezTo>
                    <a:pt x="4898" y="13599"/>
                    <a:pt x="5050" y="13773"/>
                    <a:pt x="5260" y="13795"/>
                  </a:cubicBezTo>
                  <a:cubicBezTo>
                    <a:pt x="5280" y="13798"/>
                    <a:pt x="5299" y="13800"/>
                    <a:pt x="5318" y="13800"/>
                  </a:cubicBezTo>
                  <a:cubicBezTo>
                    <a:pt x="5537" y="13800"/>
                    <a:pt x="5703" y="13614"/>
                    <a:pt x="5703" y="13400"/>
                  </a:cubicBezTo>
                  <a:lnTo>
                    <a:pt x="5703" y="12160"/>
                  </a:lnTo>
                  <a:lnTo>
                    <a:pt x="6511" y="12160"/>
                  </a:lnTo>
                  <a:lnTo>
                    <a:pt x="6511" y="13389"/>
                  </a:lnTo>
                  <a:cubicBezTo>
                    <a:pt x="6511" y="13599"/>
                    <a:pt x="6663" y="13773"/>
                    <a:pt x="6873" y="13795"/>
                  </a:cubicBezTo>
                  <a:cubicBezTo>
                    <a:pt x="6893" y="13798"/>
                    <a:pt x="6913" y="13800"/>
                    <a:pt x="6932" y="13800"/>
                  </a:cubicBezTo>
                  <a:cubicBezTo>
                    <a:pt x="7152" y="13800"/>
                    <a:pt x="7331" y="13614"/>
                    <a:pt x="7331" y="13400"/>
                  </a:cubicBezTo>
                  <a:lnTo>
                    <a:pt x="7331" y="12160"/>
                  </a:lnTo>
                  <a:lnTo>
                    <a:pt x="8136" y="12160"/>
                  </a:lnTo>
                  <a:lnTo>
                    <a:pt x="8136" y="13389"/>
                  </a:lnTo>
                  <a:cubicBezTo>
                    <a:pt x="8136" y="13599"/>
                    <a:pt x="8287" y="13773"/>
                    <a:pt x="8498" y="13795"/>
                  </a:cubicBezTo>
                  <a:cubicBezTo>
                    <a:pt x="8516" y="13798"/>
                    <a:pt x="8535" y="13800"/>
                    <a:pt x="8554" y="13800"/>
                  </a:cubicBezTo>
                  <a:cubicBezTo>
                    <a:pt x="8766" y="13800"/>
                    <a:pt x="8944" y="13614"/>
                    <a:pt x="8944" y="13400"/>
                  </a:cubicBezTo>
                  <a:lnTo>
                    <a:pt x="8944" y="12160"/>
                  </a:lnTo>
                  <a:lnTo>
                    <a:pt x="9749" y="12160"/>
                  </a:lnTo>
                  <a:lnTo>
                    <a:pt x="9749" y="13389"/>
                  </a:lnTo>
                  <a:cubicBezTo>
                    <a:pt x="9749" y="13599"/>
                    <a:pt x="9900" y="13773"/>
                    <a:pt x="10111" y="13795"/>
                  </a:cubicBezTo>
                  <a:cubicBezTo>
                    <a:pt x="10130" y="13798"/>
                    <a:pt x="10150" y="13800"/>
                    <a:pt x="10169" y="13800"/>
                  </a:cubicBezTo>
                  <a:cubicBezTo>
                    <a:pt x="10388" y="13800"/>
                    <a:pt x="10557" y="13614"/>
                    <a:pt x="10557" y="13400"/>
                  </a:cubicBezTo>
                  <a:lnTo>
                    <a:pt x="10557" y="11927"/>
                  </a:lnTo>
                  <a:lnTo>
                    <a:pt x="11945" y="10536"/>
                  </a:lnTo>
                  <a:lnTo>
                    <a:pt x="13407" y="10536"/>
                  </a:lnTo>
                  <a:cubicBezTo>
                    <a:pt x="13617" y="10536"/>
                    <a:pt x="13794" y="10384"/>
                    <a:pt x="13816" y="10185"/>
                  </a:cubicBezTo>
                  <a:cubicBezTo>
                    <a:pt x="13853" y="9938"/>
                    <a:pt x="13654" y="9728"/>
                    <a:pt x="13418" y="9728"/>
                  </a:cubicBezTo>
                  <a:lnTo>
                    <a:pt x="12181" y="9728"/>
                  </a:lnTo>
                  <a:lnTo>
                    <a:pt x="12181" y="8923"/>
                  </a:lnTo>
                  <a:lnTo>
                    <a:pt x="13407" y="8923"/>
                  </a:lnTo>
                  <a:cubicBezTo>
                    <a:pt x="13617" y="8923"/>
                    <a:pt x="13794" y="8771"/>
                    <a:pt x="13816" y="8561"/>
                  </a:cubicBezTo>
                  <a:cubicBezTo>
                    <a:pt x="13853" y="8314"/>
                    <a:pt x="13654" y="8115"/>
                    <a:pt x="13418" y="8115"/>
                  </a:cubicBezTo>
                  <a:lnTo>
                    <a:pt x="12181" y="8115"/>
                  </a:lnTo>
                  <a:lnTo>
                    <a:pt x="12181" y="7310"/>
                  </a:lnTo>
                  <a:lnTo>
                    <a:pt x="13407" y="7310"/>
                  </a:lnTo>
                  <a:cubicBezTo>
                    <a:pt x="13617" y="7310"/>
                    <a:pt x="13794" y="7158"/>
                    <a:pt x="13816" y="6948"/>
                  </a:cubicBezTo>
                  <a:cubicBezTo>
                    <a:pt x="13853" y="6701"/>
                    <a:pt x="13654" y="6490"/>
                    <a:pt x="13418" y="6490"/>
                  </a:cubicBezTo>
                  <a:lnTo>
                    <a:pt x="12181" y="6490"/>
                  </a:lnTo>
                  <a:lnTo>
                    <a:pt x="12181" y="5685"/>
                  </a:lnTo>
                  <a:lnTo>
                    <a:pt x="13407" y="5685"/>
                  </a:lnTo>
                  <a:cubicBezTo>
                    <a:pt x="13617" y="5685"/>
                    <a:pt x="13794" y="5534"/>
                    <a:pt x="13816" y="5335"/>
                  </a:cubicBezTo>
                  <a:cubicBezTo>
                    <a:pt x="13853" y="5088"/>
                    <a:pt x="13654" y="4877"/>
                    <a:pt x="13418" y="4877"/>
                  </a:cubicBezTo>
                  <a:lnTo>
                    <a:pt x="12181" y="4877"/>
                  </a:lnTo>
                  <a:lnTo>
                    <a:pt x="12181" y="4072"/>
                  </a:lnTo>
                  <a:lnTo>
                    <a:pt x="13407" y="4072"/>
                  </a:lnTo>
                  <a:cubicBezTo>
                    <a:pt x="13617" y="4072"/>
                    <a:pt x="13794" y="3921"/>
                    <a:pt x="13816" y="3710"/>
                  </a:cubicBezTo>
                  <a:cubicBezTo>
                    <a:pt x="13853" y="3463"/>
                    <a:pt x="13654" y="3264"/>
                    <a:pt x="13418" y="3264"/>
                  </a:cubicBezTo>
                  <a:lnTo>
                    <a:pt x="11945" y="3264"/>
                  </a:lnTo>
                  <a:lnTo>
                    <a:pt x="10557" y="1873"/>
                  </a:lnTo>
                  <a:lnTo>
                    <a:pt x="10557" y="414"/>
                  </a:lnTo>
                  <a:cubicBezTo>
                    <a:pt x="10557" y="204"/>
                    <a:pt x="10402" y="27"/>
                    <a:pt x="10206" y="5"/>
                  </a:cubicBezTo>
                  <a:cubicBezTo>
                    <a:pt x="10186" y="2"/>
                    <a:pt x="10167" y="0"/>
                    <a:pt x="10147" y="0"/>
                  </a:cubicBezTo>
                  <a:cubicBezTo>
                    <a:pt x="9927" y="0"/>
                    <a:pt x="9749" y="186"/>
                    <a:pt x="9749" y="400"/>
                  </a:cubicBezTo>
                  <a:lnTo>
                    <a:pt x="9749" y="1640"/>
                  </a:lnTo>
                  <a:lnTo>
                    <a:pt x="8944" y="1640"/>
                  </a:lnTo>
                  <a:lnTo>
                    <a:pt x="8944" y="414"/>
                  </a:lnTo>
                  <a:cubicBezTo>
                    <a:pt x="8944" y="204"/>
                    <a:pt x="8789" y="27"/>
                    <a:pt x="8579" y="5"/>
                  </a:cubicBezTo>
                  <a:cubicBezTo>
                    <a:pt x="8560" y="2"/>
                    <a:pt x="8542" y="0"/>
                    <a:pt x="8523" y="0"/>
                  </a:cubicBezTo>
                  <a:cubicBezTo>
                    <a:pt x="8314" y="0"/>
                    <a:pt x="8136" y="186"/>
                    <a:pt x="8136" y="400"/>
                  </a:cubicBezTo>
                  <a:lnTo>
                    <a:pt x="8136" y="1640"/>
                  </a:lnTo>
                  <a:lnTo>
                    <a:pt x="7331" y="1640"/>
                  </a:lnTo>
                  <a:lnTo>
                    <a:pt x="7331" y="414"/>
                  </a:lnTo>
                  <a:cubicBezTo>
                    <a:pt x="7331" y="204"/>
                    <a:pt x="7176" y="27"/>
                    <a:pt x="6966" y="5"/>
                  </a:cubicBezTo>
                  <a:cubicBezTo>
                    <a:pt x="6946" y="2"/>
                    <a:pt x="6927" y="0"/>
                    <a:pt x="6908" y="0"/>
                  </a:cubicBezTo>
                  <a:cubicBezTo>
                    <a:pt x="6689" y="0"/>
                    <a:pt x="6511" y="186"/>
                    <a:pt x="6511" y="400"/>
                  </a:cubicBezTo>
                  <a:lnTo>
                    <a:pt x="6511" y="1640"/>
                  </a:lnTo>
                  <a:lnTo>
                    <a:pt x="5703" y="1640"/>
                  </a:lnTo>
                  <a:lnTo>
                    <a:pt x="5703" y="414"/>
                  </a:lnTo>
                  <a:cubicBezTo>
                    <a:pt x="5703" y="204"/>
                    <a:pt x="5552" y="27"/>
                    <a:pt x="5353" y="5"/>
                  </a:cubicBezTo>
                  <a:cubicBezTo>
                    <a:pt x="5333" y="2"/>
                    <a:pt x="5314" y="0"/>
                    <a:pt x="5295" y="0"/>
                  </a:cubicBezTo>
                  <a:cubicBezTo>
                    <a:pt x="5076" y="0"/>
                    <a:pt x="4898" y="186"/>
                    <a:pt x="4898" y="400"/>
                  </a:cubicBezTo>
                  <a:lnTo>
                    <a:pt x="4898" y="1640"/>
                  </a:lnTo>
                  <a:lnTo>
                    <a:pt x="4090" y="1640"/>
                  </a:lnTo>
                  <a:lnTo>
                    <a:pt x="4090" y="414"/>
                  </a:lnTo>
                  <a:cubicBezTo>
                    <a:pt x="4090" y="204"/>
                    <a:pt x="3939" y="27"/>
                    <a:pt x="3728" y="5"/>
                  </a:cubicBezTo>
                  <a:cubicBezTo>
                    <a:pt x="3709" y="2"/>
                    <a:pt x="3690" y="0"/>
                    <a:pt x="3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325725"/>
            <a:ext cx="3653400" cy="98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sz="3200" dirty="0"/>
              <a:t>PROGRAMAÇÃO</a:t>
            </a:r>
          </a:p>
        </p:txBody>
      </p:sp>
      <p:sp>
        <p:nvSpPr>
          <p:cNvPr id="740" name="Google Shape;740;p32"/>
          <p:cNvSpPr txBox="1">
            <a:spLocks noGrp="1"/>
          </p:cNvSpPr>
          <p:nvPr>
            <p:ph type="title" idx="2"/>
          </p:nvPr>
        </p:nvSpPr>
        <p:spPr>
          <a:xfrm>
            <a:off x="4790350" y="2279800"/>
            <a:ext cx="1343100" cy="9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98908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1"/>
          <p:cNvSpPr txBox="1">
            <a:spLocks noGrp="1"/>
          </p:cNvSpPr>
          <p:nvPr>
            <p:ph type="title"/>
          </p:nvPr>
        </p:nvSpPr>
        <p:spPr>
          <a:xfrm>
            <a:off x="1782650" y="711700"/>
            <a:ext cx="3079496"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sz="2400" dirty="0"/>
              <a:t>Desenvolvimento do Programa Fonte</a:t>
            </a:r>
            <a:endParaRPr sz="2400" dirty="0"/>
          </a:p>
        </p:txBody>
      </p:sp>
      <p:sp>
        <p:nvSpPr>
          <p:cNvPr id="731" name="Google Shape;731;p31"/>
          <p:cNvSpPr txBox="1">
            <a:spLocks noGrp="1"/>
          </p:cNvSpPr>
          <p:nvPr>
            <p:ph type="subTitle" idx="1"/>
          </p:nvPr>
        </p:nvSpPr>
        <p:spPr>
          <a:xfrm>
            <a:off x="1483708" y="1466831"/>
            <a:ext cx="3444174"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pt-BR" sz="1400" dirty="0"/>
          </a:p>
          <a:p>
            <a:pPr marL="0" lvl="0" indent="0" algn="l" rtl="0">
              <a:spcBef>
                <a:spcPts val="0"/>
              </a:spcBef>
              <a:spcAft>
                <a:spcPts val="0"/>
              </a:spcAft>
              <a:buNone/>
            </a:pPr>
            <a:r>
              <a:rPr lang="pt-BR" sz="1400" dirty="0"/>
              <a:t>Etapa crucial para a execução do projeto, envolvendo a criação de algoritmos, estruturação do código e otimizações para garantir uma execução eficiente.</a:t>
            </a:r>
          </a:p>
          <a:p>
            <a:pPr marL="0" lvl="0" indent="0" algn="l" rtl="0">
              <a:spcBef>
                <a:spcPts val="0"/>
              </a:spcBef>
              <a:spcAft>
                <a:spcPts val="0"/>
              </a:spcAft>
              <a:buNone/>
            </a:pPr>
            <a:r>
              <a:rPr lang="pt-BR" sz="1400" dirty="0"/>
              <a:t> </a:t>
            </a:r>
          </a:p>
          <a:p>
            <a:pPr marL="0" lvl="0" indent="0" algn="l" rtl="0">
              <a:spcBef>
                <a:spcPts val="0"/>
              </a:spcBef>
              <a:spcAft>
                <a:spcPts val="0"/>
              </a:spcAft>
              <a:buNone/>
            </a:pPr>
            <a:r>
              <a:rPr lang="pt-BR" sz="1400" dirty="0"/>
              <a:t>Especificação da programação:</a:t>
            </a:r>
          </a:p>
          <a:p>
            <a:pPr marL="0" lvl="0" indent="0" algn="l" rtl="0">
              <a:spcBef>
                <a:spcPts val="0"/>
              </a:spcBef>
              <a:spcAft>
                <a:spcPts val="0"/>
              </a:spcAft>
              <a:buNone/>
            </a:pPr>
            <a:endParaRPr lang="en-US" sz="1400" dirty="0"/>
          </a:p>
          <a:p>
            <a:pPr marL="457200" lvl="0" indent="-304800" algn="l" rtl="0">
              <a:spcBef>
                <a:spcPts val="0"/>
              </a:spcBef>
              <a:spcAft>
                <a:spcPts val="0"/>
              </a:spcAft>
              <a:buSzPts val="1200"/>
              <a:buFont typeface="Hanken Grotesk Light"/>
              <a:buChar char="●"/>
            </a:pPr>
            <a:r>
              <a:rPr lang="en-US" sz="1400" dirty="0"/>
              <a:t>Linguagem C</a:t>
            </a:r>
          </a:p>
          <a:p>
            <a:pPr marL="457200" lvl="0" indent="-304800" algn="l" rtl="0">
              <a:spcBef>
                <a:spcPts val="0"/>
              </a:spcBef>
              <a:spcAft>
                <a:spcPts val="0"/>
              </a:spcAft>
              <a:buSzPts val="1200"/>
              <a:buFont typeface="Hanken Grotesk Light"/>
              <a:buChar char="●"/>
            </a:pPr>
            <a:r>
              <a:rPr lang="en-US" sz="1400" dirty="0"/>
              <a:t>Compilador MIKROC PRO For PIC</a:t>
            </a:r>
          </a:p>
          <a:p>
            <a:pPr marL="457200" lvl="0" indent="-304800" algn="l" rtl="0">
              <a:spcBef>
                <a:spcPts val="0"/>
              </a:spcBef>
              <a:spcAft>
                <a:spcPts val="0"/>
              </a:spcAft>
              <a:buSzPts val="1200"/>
              <a:buFont typeface="Hanken Grotesk Light"/>
              <a:buChar char="●"/>
            </a:pPr>
            <a:r>
              <a:rPr lang="en-US" sz="1400" dirty="0"/>
              <a:t>Programação autoral</a:t>
            </a:r>
          </a:p>
        </p:txBody>
      </p:sp>
      <p:pic>
        <p:nvPicPr>
          <p:cNvPr id="732" name="Google Shape;732;p31"/>
          <p:cNvPicPr preferRelativeResize="0">
            <a:picLocks noGrp="1"/>
          </p:cNvPicPr>
          <p:nvPr>
            <p:ph type="pic" idx="2"/>
          </p:nvPr>
        </p:nvPicPr>
        <p:blipFill>
          <a:blip r:embed="rId3"/>
          <a:srcRect l="23893" r="23893"/>
          <a:stretch/>
        </p:blipFill>
        <p:spPr>
          <a:xfrm>
            <a:off x="5209239" y="824113"/>
            <a:ext cx="2787000" cy="3558374"/>
          </a:xfrm>
          <a:prstGeom prst="rect">
            <a:avLst/>
          </a:prstGeom>
        </p:spPr>
      </p:pic>
      <p:sp>
        <p:nvSpPr>
          <p:cNvPr id="733" name="Google Shape;733;p31"/>
          <p:cNvSpPr/>
          <p:nvPr/>
        </p:nvSpPr>
        <p:spPr>
          <a:xfrm>
            <a:off x="5209239" y="4203688"/>
            <a:ext cx="2787000" cy="17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493785" y="839535"/>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Technology Market Research Pitch Deck by Slidesgo">
  <a:themeElements>
    <a:clrScheme name="Simple Light">
      <a:dk1>
        <a:srgbClr val="FFFFFF"/>
      </a:dk1>
      <a:lt1>
        <a:srgbClr val="00CADA"/>
      </a:lt1>
      <a:dk2>
        <a:srgbClr val="110E24"/>
      </a:dk2>
      <a:lt2>
        <a:srgbClr val="46406B"/>
      </a:lt2>
      <a:accent1>
        <a:srgbClr val="69639C"/>
      </a:accent1>
      <a:accent2>
        <a:srgbClr val="AFAFB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334</TotalTime>
  <Words>1158</Words>
  <Application>Microsoft Office PowerPoint</Application>
  <PresentationFormat>Apresentação na tela (16:9)</PresentationFormat>
  <Paragraphs>168</Paragraphs>
  <Slides>45</Slides>
  <Notes>45</Notes>
  <HiddenSlides>0</HiddenSlides>
  <MMClips>1</MMClips>
  <ScaleCrop>false</ScaleCrop>
  <HeadingPairs>
    <vt:vector size="6" baseType="variant">
      <vt:variant>
        <vt:lpstr>Fontes usadas</vt:lpstr>
      </vt:variant>
      <vt:variant>
        <vt:i4>7</vt:i4>
      </vt:variant>
      <vt:variant>
        <vt:lpstr>Tema</vt:lpstr>
      </vt:variant>
      <vt:variant>
        <vt:i4>1</vt:i4>
      </vt:variant>
      <vt:variant>
        <vt:lpstr>Títulos de slides</vt:lpstr>
      </vt:variant>
      <vt:variant>
        <vt:i4>45</vt:i4>
      </vt:variant>
    </vt:vector>
  </HeadingPairs>
  <TitlesOfParts>
    <vt:vector size="53" baseType="lpstr">
      <vt:lpstr>Hanken Grotesk Light</vt:lpstr>
      <vt:lpstr>Raleway Black</vt:lpstr>
      <vt:lpstr>Anaheim</vt:lpstr>
      <vt:lpstr>Nunito Light</vt:lpstr>
      <vt:lpstr>Arial</vt:lpstr>
      <vt:lpstr>Hanken Grotesk</vt:lpstr>
      <vt:lpstr>Raleway ExtraBold</vt:lpstr>
      <vt:lpstr>Technology Market Research Pitch Deck by Slidesgo</vt:lpstr>
      <vt:lpstr>Urna Eletrônica com tecnologia RFID</vt:lpstr>
      <vt:lpstr>Tópicos que iremos abordar</vt:lpstr>
      <vt:lpstr>Membros do Projeto</vt:lpstr>
      <vt:lpstr>INTRODUÇÃO</vt:lpstr>
      <vt:lpstr>Por que a escolha deste tema?</vt:lpstr>
      <vt:lpstr>PROCESSO DE PESQUISA</vt:lpstr>
      <vt:lpstr>Estrutura do processo de Pesquisa de estudos e teorias:</vt:lpstr>
      <vt:lpstr>PROGRAMAÇÃO</vt:lpstr>
      <vt:lpstr>Desenvolvimento do Programa Fonte</vt:lpstr>
      <vt:lpstr>Algoritmos presentes no código</vt:lpstr>
      <vt:lpstr>Apresentação do PowerPoint</vt:lpstr>
      <vt:lpstr>MATERIAIS UTILIZADOS</vt:lpstr>
      <vt:lpstr>Sensor RFID</vt:lpstr>
      <vt:lpstr>Memória EEPROM</vt:lpstr>
      <vt:lpstr>Microcontrolador</vt:lpstr>
      <vt:lpstr>PCI</vt:lpstr>
      <vt:lpstr>Display LCD 20x4</vt:lpstr>
      <vt:lpstr>Teclado matricial 4x4</vt:lpstr>
      <vt:lpstr>Outros materiais utilizados</vt:lpstr>
      <vt:lpstr>TABELA DE GASTOS</vt:lpstr>
      <vt:lpstr>DIAGRAMA ELÉTRICO</vt:lpstr>
      <vt:lpstr>Apresentação do PowerPoint</vt:lpstr>
      <vt:lpstr>CONFECÇÃO DA PCI</vt:lpstr>
      <vt:lpstr>Método Fotográfico</vt:lpstr>
      <vt:lpstr>Método Fotográfico</vt:lpstr>
      <vt:lpstr>Processo de Furação da Placa</vt:lpstr>
      <vt:lpstr>CARCAÇA</vt:lpstr>
      <vt:lpstr>Carcaça da URNA</vt:lpstr>
      <vt:lpstr>PROCESSO DE MONTAGEM</vt:lpstr>
      <vt:lpstr>Montagem do Protótipo no Protoboard</vt:lpstr>
      <vt:lpstr>Apresentação do PowerPoint</vt:lpstr>
      <vt:lpstr>Montagem do Cabeça de Série</vt:lpstr>
      <vt:lpstr>TESTES E VALIDAÇÃO</vt:lpstr>
      <vt:lpstr>Testes e Validação</vt:lpstr>
      <vt:lpstr>Análise de Respostas do Formulário de Feedback</vt:lpstr>
      <vt:lpstr>Análise de Respostas do Formulário de Feedback</vt:lpstr>
      <vt:lpstr>Análise de Respostas do Formulário de Feedback</vt:lpstr>
      <vt:lpstr>Análise de Respostas do Formulário de Feedback</vt:lpstr>
      <vt:lpstr>Análise de Respostas do Formulário de Feedback</vt:lpstr>
      <vt:lpstr>Análise de Respostas do Formulário de Feedback</vt:lpstr>
      <vt:lpstr>Análise de Respostas do Formulário de Feedback</vt:lpstr>
      <vt:lpstr>Análise de Respostas do Formulário de Feedback</vt:lpstr>
      <vt:lpstr>CONCLUSÃO</vt:lpstr>
      <vt:lpstr>Qual foi a conclusão após o término do projeto?</vt:lpstr>
      <vt:lpstr>Obrigado!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Trabalho de Conclusão de Curso</dc:title>
  <dc:creator>Carlos Santiago Clementino</dc:creator>
  <cp:lastModifiedBy>Carlos Santiago Clementino</cp:lastModifiedBy>
  <cp:revision>39</cp:revision>
  <dcterms:modified xsi:type="dcterms:W3CDTF">2025-04-23T20:25:41Z</dcterms:modified>
</cp:coreProperties>
</file>